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 id="2147483710"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
      <p:font typeface="Manrope" pitchFamily="2" charset="0"/>
      <p:regular r:id="rId34"/>
      <p:bold r:id="rId35"/>
    </p:embeddedFont>
    <p:embeddedFont>
      <p:font typeface="Nunito Sans" pitchFamily="2" charset="77"/>
      <p:regular r:id="rId36"/>
      <p:bold r:id="rId37"/>
      <p:italic r:id="rId38"/>
      <p:boldItalic r:id="rId39"/>
    </p:embeddedFont>
    <p:embeddedFont>
      <p:font typeface="Nunito Sans Black" panose="020F0502020204030204" pitchFamily="34" charset="0"/>
      <p:regular r:id="rId40"/>
      <p:bold r:id="rId41"/>
      <p:italic r:id="rId42"/>
      <p:boldItalic r:id="rId43"/>
    </p:embeddedFont>
    <p:embeddedFont>
      <p:font typeface="Nunito Sans ExtraBold" panose="020F0502020204030204" pitchFamily="34" charset="0"/>
      <p:bold r:id="rId44"/>
      <p:italic r:id="rId45"/>
      <p:boldItalic r:id="rId46"/>
    </p:embeddedFont>
    <p:embeddedFont>
      <p:font typeface="Nunito Sans SemiBold" panose="020F0502020204030204" pitchFamily="34" charset="0"/>
      <p:regular r:id="rId47"/>
      <p:bold r:id="rId48"/>
      <p:italic r:id="rId49"/>
      <p:boldItalic r:id="rId50"/>
    </p:embeddedFont>
    <p:embeddedFont>
      <p:font typeface="Roboto" panose="02000000000000000000" pitchFamily="2" charset="0"/>
      <p:regular r:id="rId51"/>
      <p:bold r:id="rId52"/>
      <p:italic r:id="rId53"/>
      <p:boldItalic r:id="rId54"/>
    </p:embeddedFont>
    <p:embeddedFont>
      <p:font typeface="Roboto Light" panose="020F0302020204030204" pitchFamily="34" charset="0"/>
      <p:regular r:id="rId55"/>
      <p:bold r:id="rId56"/>
      <p:italic r:id="rId57"/>
      <p:boldItalic r:id="rId58"/>
    </p:embeddedFont>
    <p:embeddedFont>
      <p:font typeface="Roboto Slab" pitchFamily="2" charset="0"/>
      <p:regular r:id="rId59"/>
      <p:bold r:id="rId60"/>
    </p:embeddedFont>
    <p:embeddedFont>
      <p:font typeface="Roboto Slab Black" panose="020F0502020204030204" pitchFamily="34" charset="0"/>
      <p:bold r:id="rId61"/>
    </p:embeddedFont>
    <p:embeddedFont>
      <p:font typeface="Roboto Slab Light" panose="020F0302020204030204" pitchFamily="34" charset="0"/>
      <p:regular r:id="rId62"/>
      <p:bold r:id="rId63"/>
    </p:embeddedFont>
    <p:embeddedFont>
      <p:font typeface="Roboto Slab SemiBold" panose="020F0502020204030204" pitchFamily="34" charset="0"/>
      <p:regular r:id="rId64"/>
      <p:bold r:id="rId65"/>
    </p:embeddedFont>
    <p:embeddedFont>
      <p:font typeface="Roboto Slab Thin" panose="020F0302020204030204" pitchFamily="34" charset="0"/>
      <p:regular r:id="rId66"/>
      <p:bold r:id="rId67"/>
    </p:embeddedFont>
    <p:embeddedFont>
      <p:font typeface="Squada One" panose="02000000000000000000" pitchFamily="2" charset="0"/>
      <p:regular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p:cViewPr varScale="1">
        <p:scale>
          <a:sx n="156" d="100"/>
          <a:sy n="156" d="100"/>
        </p:scale>
        <p:origin x="3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13.fntdata"/><Relationship Id="rId47" Type="http://schemas.openxmlformats.org/officeDocument/2006/relationships/font" Target="fonts/font18.fntdata"/><Relationship Id="rId63" Type="http://schemas.openxmlformats.org/officeDocument/2006/relationships/font" Target="fonts/font34.fntdata"/><Relationship Id="rId68" Type="http://schemas.openxmlformats.org/officeDocument/2006/relationships/font" Target="fonts/font39.fntdata"/><Relationship Id="rId7" Type="http://schemas.openxmlformats.org/officeDocument/2006/relationships/slide" Target="slides/slide5.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font" Target="fonts/font29.fntdata"/><Relationship Id="rId66" Type="http://schemas.openxmlformats.org/officeDocument/2006/relationships/font" Target="fonts/font37.fntdata"/><Relationship Id="rId5" Type="http://schemas.openxmlformats.org/officeDocument/2006/relationships/slide" Target="slides/slide3.xml"/><Relationship Id="rId61" Type="http://schemas.openxmlformats.org/officeDocument/2006/relationships/font" Target="fonts/font3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64" Type="http://schemas.openxmlformats.org/officeDocument/2006/relationships/font" Target="fonts/font35.fntdata"/><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22.fntdata"/><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font" Target="fonts/font30.fntdata"/><Relationship Id="rId67" Type="http://schemas.openxmlformats.org/officeDocument/2006/relationships/font" Target="fonts/font38.fntdata"/><Relationship Id="rId20" Type="http://schemas.openxmlformats.org/officeDocument/2006/relationships/slide" Target="slides/slide18.xml"/><Relationship Id="rId41" Type="http://schemas.openxmlformats.org/officeDocument/2006/relationships/font" Target="fonts/font12.fntdata"/><Relationship Id="rId54" Type="http://schemas.openxmlformats.org/officeDocument/2006/relationships/font" Target="fonts/font25.fntdata"/><Relationship Id="rId62" Type="http://schemas.openxmlformats.org/officeDocument/2006/relationships/font" Target="fonts/font33.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10" Type="http://schemas.openxmlformats.org/officeDocument/2006/relationships/slide" Target="slides/slide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openxmlformats.org/officeDocument/2006/relationships/font" Target="fonts/font31.fntdata"/><Relationship Id="rId65" Type="http://schemas.openxmlformats.org/officeDocument/2006/relationships/font" Target="fonts/font3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10.fntdata"/><Relationship Id="rId34" Type="http://schemas.openxmlformats.org/officeDocument/2006/relationships/font" Target="fonts/font5.fntdata"/><Relationship Id="rId50" Type="http://schemas.openxmlformats.org/officeDocument/2006/relationships/font" Target="fonts/font21.fntdata"/><Relationship Id="rId55" Type="http://schemas.openxmlformats.org/officeDocument/2006/relationships/font" Target="fonts/font26.fntdata"/></Relationships>
</file>

<file path=ppt/media/image1.png>
</file>

<file path=ppt/media/image2.png>
</file>

<file path=ppt/media/image3.png>
</file>

<file path=ppt/media/image4.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2904447c0a0_0_1083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6" name="Google Shape;626;g2904447c0a0_0_108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29072436449_0_4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3" name="Google Shape;783;g29072436449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2904447c0a0_0_1190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4" name="Google Shape;814;g2904447c0a0_0_119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29072436449_0_10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8" name="Google Shape;828;g29072436449_0_1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29072436449_0_1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0" name="Google Shape;860;g29072436449_0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9072436449_0_20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2" name="Google Shape;882;g29072436449_0_2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9072436449_0_13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2" name="Google Shape;902;g29072436449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2912aa9361b_1_1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3" name="Google Shape;933;g2912aa9361b_1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290cc3859e4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290cc3859e4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a:solidFill>
                  <a:schemeClr val="dk1"/>
                </a:solidFill>
                <a:latin typeface="Roboto Slab Light"/>
                <a:ea typeface="Roboto Slab Light"/>
                <a:cs typeface="Roboto Slab Light"/>
                <a:sym typeface="Roboto Slab Light"/>
              </a:rPr>
              <a:t>Our startup company sells quiet pods to U.S. airports with a high volume of flight traffic. The company has eight employees and it is headquartered in Houston, Texas. The manufacturing partner is a Chinese factory that ships our product by sea.</a:t>
            </a:r>
            <a:endParaRPr sz="1000">
              <a:solidFill>
                <a:schemeClr val="dk1"/>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Clr>
                <a:schemeClr val="dk1"/>
              </a:buClr>
              <a:buSzPts val="1100"/>
              <a:buFont typeface="Arial"/>
              <a:buNone/>
            </a:pP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Rent for our business location</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Annual rent for office space in Houston, Texas: $48,000 (approx. $4,000 per month)</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Utilities (electricity, water, internet)</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Annual utility expenses: $6,000 (approx. $500 per month)</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Marketing and advertising expenses</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Annual marketing and advertising budget: $24,000 (approx. $2,000 per month)</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Insurance (liability, worker's compensation)</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Annual insurance premium: $12,000 (this can vary based on coverage)</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Taxes and permits</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Estimated annual taxes and permits: $10,000 (actual costs may vary based on business size and location)</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Office supplies and equipment</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Estimated annual office supplies and equipment expenses: $5,000</a:t>
            </a:r>
            <a:endParaRPr sz="1000">
              <a:solidFill>
                <a:schemeClr val="dk1"/>
              </a:solidFill>
              <a:latin typeface="Roboto Slab Light"/>
              <a:ea typeface="Roboto Slab Light"/>
              <a:cs typeface="Roboto Slab Light"/>
              <a:sym typeface="Roboto Slab Light"/>
            </a:endParaRPr>
          </a:p>
          <a:p>
            <a:pPr marL="457200" lvl="0"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Payroll costs (salaries and payroll taxes):</a:t>
            </a:r>
            <a:endParaRPr sz="1000">
              <a:solidFill>
                <a:schemeClr val="dk1"/>
              </a:solidFill>
              <a:latin typeface="Roboto Slab Light"/>
              <a:ea typeface="Roboto Slab Light"/>
              <a:cs typeface="Roboto Slab Light"/>
              <a:sym typeface="Roboto Slab Light"/>
            </a:endParaRPr>
          </a:p>
          <a:p>
            <a:pPr marL="914400" lvl="1" indent="-292100" algn="l" rtl="0">
              <a:lnSpc>
                <a:spcPct val="115000"/>
              </a:lnSpc>
              <a:spcBef>
                <a:spcPts val="0"/>
              </a:spcBef>
              <a:spcAft>
                <a:spcPts val="0"/>
              </a:spcAft>
              <a:buClr>
                <a:schemeClr val="dk1"/>
              </a:buClr>
              <a:buSzPts val="1000"/>
              <a:buFont typeface="Roboto Slab Light"/>
              <a:buChar char="○"/>
            </a:pPr>
            <a:r>
              <a:rPr lang="en" sz="1000">
                <a:solidFill>
                  <a:schemeClr val="dk1"/>
                </a:solidFill>
                <a:latin typeface="Roboto Slab Light"/>
                <a:ea typeface="Roboto Slab Light"/>
                <a:cs typeface="Roboto Slab Light"/>
                <a:sym typeface="Roboto Slab Light"/>
              </a:rPr>
              <a:t>Total annual payroll expenses for eight employees (salaries and payroll taxes): $480,000 (this will vary depending on the specific roles and compensation packages for your employees.)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2904447c0de_1_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4" name="Google Shape;944;g2904447c0de_1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290cc3859e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290cc3859e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000">
              <a:solidFill>
                <a:schemeClr val="dk1"/>
              </a:solidFill>
              <a:latin typeface="Roboto Slab Light"/>
              <a:ea typeface="Roboto Slab Light"/>
              <a:cs typeface="Roboto Slab Light"/>
              <a:sym typeface="Roboto Slab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2904447c0a0_0_1145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2" name="Google Shape;632;g2904447c0a0_0_114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290cc3859e4_4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290cc3859e4_4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290cc3859e4_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290cc3859e4_4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1"/>
        <p:cNvGrpSpPr/>
        <p:nvPr/>
      </p:nvGrpSpPr>
      <p:grpSpPr>
        <a:xfrm>
          <a:off x="0" y="0"/>
          <a:ext cx="0" cy="0"/>
          <a:chOff x="0" y="0"/>
          <a:chExt cx="0" cy="0"/>
        </a:xfrm>
      </p:grpSpPr>
      <p:sp>
        <p:nvSpPr>
          <p:cNvPr id="1932" name="Google Shape;1932;g2904447c0de_0_244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3" name="Google Shape;1933;g2904447c0de_0_24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2912aa9361b_1_2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0" name="Google Shape;1960;g2912aa9361b_1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Google Shape;1964;g2912aa9361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5" name="Google Shape;1965;g2912aa9361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28de9982f19_0_30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2" name="Google Shape;1972;g28de9982f19_0_3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2907243644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290724364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2904447c0de_0_95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9" name="Google Shape;649;g2904447c0de_0_9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2904447c0de_0_1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2904447c0de_0_1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28de9982f19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28de9982f19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2912aa9361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2912aa9361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2904447c0de_0_277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2" name="Google Shape;752;g2904447c0de_0_27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90cc3859e4_2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1" name="Google Shape;771;g290cc3859e4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2904447c0de_0_202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8" name="Google Shape;778;g2904447c0de_0_20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OPENING">
  <p:cSld name="Diapositiva de título">
    <p:bg>
      <p:bgPr>
        <a:gradFill>
          <a:gsLst>
            <a:gs pos="0">
              <a:schemeClr val="accent1"/>
            </a:gs>
            <a:gs pos="100000">
              <a:schemeClr val="accent2"/>
            </a:gs>
          </a:gsLst>
          <a:path path="circle">
            <a:fillToRect l="50000" t="50000" r="50000" b="50000"/>
          </a:path>
          <a:tileRect/>
        </a:gradFill>
        <a:effectLst/>
      </p:bgPr>
    </p:bg>
    <p:spTree>
      <p:nvGrpSpPr>
        <p:cNvPr id="1" name="Shape 50"/>
        <p:cNvGrpSpPr/>
        <p:nvPr/>
      </p:nvGrpSpPr>
      <p:grpSpPr>
        <a:xfrm>
          <a:off x="0" y="0"/>
          <a:ext cx="0" cy="0"/>
          <a:chOff x="0" y="0"/>
          <a:chExt cx="0" cy="0"/>
        </a:xfrm>
      </p:grpSpPr>
      <p:sp>
        <p:nvSpPr>
          <p:cNvPr id="51" name="Google Shape;51;p13"/>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3"/>
          <p:cNvSpPr/>
          <p:nvPr/>
        </p:nvSpPr>
        <p:spPr>
          <a:xfrm>
            <a:off x="0"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p:nvPr/>
        </p:nvSpPr>
        <p:spPr>
          <a:xfrm>
            <a:off x="62475"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3"/>
          <p:cNvSpPr/>
          <p:nvPr/>
        </p:nvSpPr>
        <p:spPr>
          <a:xfrm>
            <a:off x="759315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a:off x="3988" y="3938"/>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6550351"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58" name="Google Shape;58;p13"/>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1200"/>
              </a:spcBef>
              <a:spcAft>
                <a:spcPts val="0"/>
              </a:spcAft>
              <a:buClr>
                <a:schemeClr val="dk1"/>
              </a:buClr>
              <a:buSzPts val="1500"/>
              <a:buNone/>
              <a:defRPr sz="1500"/>
            </a:lvl2pPr>
            <a:lvl3pPr lvl="2" algn="ctr" rtl="0">
              <a:lnSpc>
                <a:spcPct val="90000"/>
              </a:lnSpc>
              <a:spcBef>
                <a:spcPts val="1200"/>
              </a:spcBef>
              <a:spcAft>
                <a:spcPts val="0"/>
              </a:spcAft>
              <a:buClr>
                <a:schemeClr val="dk1"/>
              </a:buClr>
              <a:buSzPts val="1400"/>
              <a:buNone/>
              <a:defRPr sz="1400"/>
            </a:lvl3pPr>
            <a:lvl4pPr lvl="3" algn="ctr" rtl="0">
              <a:lnSpc>
                <a:spcPct val="90000"/>
              </a:lnSpc>
              <a:spcBef>
                <a:spcPts val="1200"/>
              </a:spcBef>
              <a:spcAft>
                <a:spcPts val="0"/>
              </a:spcAft>
              <a:buClr>
                <a:schemeClr val="dk1"/>
              </a:buClr>
              <a:buSzPts val="1200"/>
              <a:buNone/>
              <a:defRPr sz="1200"/>
            </a:lvl4pPr>
            <a:lvl5pPr lvl="4" algn="ctr" rtl="0">
              <a:lnSpc>
                <a:spcPct val="90000"/>
              </a:lnSpc>
              <a:spcBef>
                <a:spcPts val="1200"/>
              </a:spcBef>
              <a:spcAft>
                <a:spcPts val="0"/>
              </a:spcAft>
              <a:buClr>
                <a:schemeClr val="dk1"/>
              </a:buClr>
              <a:buSzPts val="1200"/>
              <a:buNone/>
              <a:defRPr sz="1200"/>
            </a:lvl5pPr>
            <a:lvl6pPr lvl="5" algn="ctr" rtl="0">
              <a:lnSpc>
                <a:spcPct val="90000"/>
              </a:lnSpc>
              <a:spcBef>
                <a:spcPts val="1200"/>
              </a:spcBef>
              <a:spcAft>
                <a:spcPts val="0"/>
              </a:spcAft>
              <a:buClr>
                <a:schemeClr val="dk1"/>
              </a:buClr>
              <a:buSzPts val="1200"/>
              <a:buNone/>
              <a:defRPr sz="1200"/>
            </a:lvl6pPr>
            <a:lvl7pPr lvl="6" algn="ctr" rtl="0">
              <a:lnSpc>
                <a:spcPct val="90000"/>
              </a:lnSpc>
              <a:spcBef>
                <a:spcPts val="1200"/>
              </a:spcBef>
              <a:spcAft>
                <a:spcPts val="0"/>
              </a:spcAft>
              <a:buClr>
                <a:schemeClr val="dk1"/>
              </a:buClr>
              <a:buSzPts val="1200"/>
              <a:buNone/>
              <a:defRPr sz="1200"/>
            </a:lvl7pPr>
            <a:lvl8pPr lvl="7" algn="ctr" rtl="0">
              <a:lnSpc>
                <a:spcPct val="90000"/>
              </a:lnSpc>
              <a:spcBef>
                <a:spcPts val="1200"/>
              </a:spcBef>
              <a:spcAft>
                <a:spcPts val="0"/>
              </a:spcAft>
              <a:buClr>
                <a:schemeClr val="dk1"/>
              </a:buClr>
              <a:buSzPts val="1200"/>
              <a:buNone/>
              <a:defRPr sz="1200"/>
            </a:lvl8pPr>
            <a:lvl9pPr lvl="8" algn="ctr" rtl="0">
              <a:lnSpc>
                <a:spcPct val="90000"/>
              </a:lnSpc>
              <a:spcBef>
                <a:spcPts val="1200"/>
              </a:spcBef>
              <a:spcAft>
                <a:spcPts val="1200"/>
              </a:spcAft>
              <a:buClr>
                <a:schemeClr val="dk1"/>
              </a:buClr>
              <a:buSzPts val="1200"/>
              <a:buNone/>
              <a:defRPr sz="12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 + TITLE + SUBTITLE">
  <p:cSld name="1_Diapositiva de título">
    <p:bg>
      <p:bgPr>
        <a:gradFill>
          <a:gsLst>
            <a:gs pos="0">
              <a:schemeClr val="accent1"/>
            </a:gs>
            <a:gs pos="100000">
              <a:schemeClr val="accent2"/>
            </a:gs>
          </a:gsLst>
          <a:path path="circle">
            <a:fillToRect l="50000" t="50000" r="50000" b="50000"/>
          </a:path>
          <a:tileRect/>
        </a:gradFill>
        <a:effectLst/>
      </p:bgPr>
    </p:bg>
    <p:spTree>
      <p:nvGrpSpPr>
        <p:cNvPr id="1" name="Shape 59"/>
        <p:cNvGrpSpPr/>
        <p:nvPr/>
      </p:nvGrpSpPr>
      <p:grpSpPr>
        <a:xfrm>
          <a:off x="0" y="0"/>
          <a:ext cx="0" cy="0"/>
          <a:chOff x="0" y="0"/>
          <a:chExt cx="0" cy="0"/>
        </a:xfrm>
      </p:grpSpPr>
      <p:sp>
        <p:nvSpPr>
          <p:cNvPr id="60" name="Google Shape;60;p14"/>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4"/>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62" name="Google Shape;62;p14"/>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1200"/>
              </a:spcBef>
              <a:spcAft>
                <a:spcPts val="0"/>
              </a:spcAft>
              <a:buClr>
                <a:schemeClr val="dk1"/>
              </a:buClr>
              <a:buSzPts val="1500"/>
              <a:buNone/>
              <a:defRPr sz="1500"/>
            </a:lvl2pPr>
            <a:lvl3pPr lvl="2" algn="ctr" rtl="0">
              <a:lnSpc>
                <a:spcPct val="90000"/>
              </a:lnSpc>
              <a:spcBef>
                <a:spcPts val="1200"/>
              </a:spcBef>
              <a:spcAft>
                <a:spcPts val="0"/>
              </a:spcAft>
              <a:buClr>
                <a:schemeClr val="dk1"/>
              </a:buClr>
              <a:buSzPts val="1400"/>
              <a:buNone/>
              <a:defRPr sz="1400"/>
            </a:lvl3pPr>
            <a:lvl4pPr lvl="3" algn="ctr" rtl="0">
              <a:lnSpc>
                <a:spcPct val="90000"/>
              </a:lnSpc>
              <a:spcBef>
                <a:spcPts val="1200"/>
              </a:spcBef>
              <a:spcAft>
                <a:spcPts val="0"/>
              </a:spcAft>
              <a:buClr>
                <a:schemeClr val="dk1"/>
              </a:buClr>
              <a:buSzPts val="1200"/>
              <a:buNone/>
              <a:defRPr sz="1200"/>
            </a:lvl4pPr>
            <a:lvl5pPr lvl="4" algn="ctr" rtl="0">
              <a:lnSpc>
                <a:spcPct val="90000"/>
              </a:lnSpc>
              <a:spcBef>
                <a:spcPts val="1200"/>
              </a:spcBef>
              <a:spcAft>
                <a:spcPts val="0"/>
              </a:spcAft>
              <a:buClr>
                <a:schemeClr val="dk1"/>
              </a:buClr>
              <a:buSzPts val="1200"/>
              <a:buNone/>
              <a:defRPr sz="1200"/>
            </a:lvl5pPr>
            <a:lvl6pPr lvl="5" algn="ctr" rtl="0">
              <a:lnSpc>
                <a:spcPct val="90000"/>
              </a:lnSpc>
              <a:spcBef>
                <a:spcPts val="1200"/>
              </a:spcBef>
              <a:spcAft>
                <a:spcPts val="0"/>
              </a:spcAft>
              <a:buClr>
                <a:schemeClr val="dk1"/>
              </a:buClr>
              <a:buSzPts val="1200"/>
              <a:buNone/>
              <a:defRPr sz="1200"/>
            </a:lvl6pPr>
            <a:lvl7pPr lvl="6" algn="ctr" rtl="0">
              <a:lnSpc>
                <a:spcPct val="90000"/>
              </a:lnSpc>
              <a:spcBef>
                <a:spcPts val="1200"/>
              </a:spcBef>
              <a:spcAft>
                <a:spcPts val="0"/>
              </a:spcAft>
              <a:buClr>
                <a:schemeClr val="dk1"/>
              </a:buClr>
              <a:buSzPts val="1200"/>
              <a:buNone/>
              <a:defRPr sz="1200"/>
            </a:lvl7pPr>
            <a:lvl8pPr lvl="7" algn="ctr" rtl="0">
              <a:lnSpc>
                <a:spcPct val="90000"/>
              </a:lnSpc>
              <a:spcBef>
                <a:spcPts val="1200"/>
              </a:spcBef>
              <a:spcAft>
                <a:spcPts val="0"/>
              </a:spcAft>
              <a:buClr>
                <a:schemeClr val="dk1"/>
              </a:buClr>
              <a:buSzPts val="1200"/>
              <a:buNone/>
              <a:defRPr sz="1200"/>
            </a:lvl8pPr>
            <a:lvl9pPr lvl="8" algn="ctr" rtl="0">
              <a:lnSpc>
                <a:spcPct val="90000"/>
              </a:lnSpc>
              <a:spcBef>
                <a:spcPts val="1200"/>
              </a:spcBef>
              <a:spcAft>
                <a:spcPts val="1200"/>
              </a:spcAft>
              <a:buClr>
                <a:schemeClr val="dk1"/>
              </a:buClr>
              <a:buSzPts val="1200"/>
              <a:buNone/>
              <a:defRPr sz="1200"/>
            </a:lvl9pPr>
          </a:lstStyle>
          <a:p>
            <a:endParaRPr/>
          </a:p>
        </p:txBody>
      </p:sp>
      <p:sp>
        <p:nvSpPr>
          <p:cNvPr id="63" name="Google Shape;63;p14"/>
          <p:cNvSpPr/>
          <p:nvPr/>
        </p:nvSpPr>
        <p:spPr>
          <a:xfrm flipH="1">
            <a:off x="6179302"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p:nvPr/>
        </p:nvSpPr>
        <p:spPr>
          <a:xfrm flipH="1">
            <a:off x="5723512"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p:nvPr/>
        </p:nvSpPr>
        <p:spPr>
          <a:xfrm flipH="1">
            <a:off x="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4"/>
          <p:cNvSpPr/>
          <p:nvPr/>
        </p:nvSpPr>
        <p:spPr>
          <a:xfrm flipH="1">
            <a:off x="6187292" y="0"/>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4"/>
          <p:cNvSpPr/>
          <p:nvPr/>
        </p:nvSpPr>
        <p:spPr>
          <a:xfrm flipH="1">
            <a:off x="5"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ítulo y objetos">
    <p:bg>
      <p:bgPr>
        <a:gradFill>
          <a:gsLst>
            <a:gs pos="0">
              <a:schemeClr val="accent1"/>
            </a:gs>
            <a:gs pos="100000">
              <a:schemeClr val="accent2"/>
            </a:gs>
          </a:gsLst>
          <a:path path="circle">
            <a:fillToRect l="50000" t="50000" r="50000" b="50000"/>
          </a:path>
          <a:tileRect/>
        </a:gradFill>
        <a:effectLst/>
      </p:bgPr>
    </p:bg>
    <p:spTree>
      <p:nvGrpSpPr>
        <p:cNvPr id="1" name="Shape 68"/>
        <p:cNvGrpSpPr/>
        <p:nvPr/>
      </p:nvGrpSpPr>
      <p:grpSpPr>
        <a:xfrm>
          <a:off x="0" y="0"/>
          <a:ext cx="0" cy="0"/>
          <a:chOff x="0" y="0"/>
          <a:chExt cx="0" cy="0"/>
        </a:xfrm>
      </p:grpSpPr>
      <p:cxnSp>
        <p:nvCxnSpPr>
          <p:cNvPr id="69" name="Google Shape;69;p15"/>
          <p:cNvCxnSpPr/>
          <p:nvPr/>
        </p:nvCxnSpPr>
        <p:spPr>
          <a:xfrm>
            <a:off x="1704305" y="33062"/>
            <a:ext cx="0" cy="4080000"/>
          </a:xfrm>
          <a:prstGeom prst="straightConnector1">
            <a:avLst/>
          </a:prstGeom>
          <a:noFill/>
          <a:ln w="28575" cap="flat" cmpd="sng">
            <a:solidFill>
              <a:srgbClr val="FFFFFF"/>
            </a:solidFill>
            <a:prstDash val="solid"/>
            <a:round/>
            <a:headEnd type="none" w="med" len="med"/>
            <a:tailEnd type="none" w="med" len="med"/>
          </a:ln>
        </p:spPr>
      </p:cxnSp>
      <p:sp>
        <p:nvSpPr>
          <p:cNvPr id="70" name="Google Shape;70;p15"/>
          <p:cNvSpPr txBox="1">
            <a:spLocks noGrp="1"/>
          </p:cNvSpPr>
          <p:nvPr>
            <p:ph type="subTitle" idx="1"/>
          </p:nvPr>
        </p:nvSpPr>
        <p:spPr>
          <a:xfrm flipH="1">
            <a:off x="2406290" y="1389099"/>
            <a:ext cx="6451500" cy="5616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71" name="Google Shape;71;p15"/>
          <p:cNvSpPr txBox="1">
            <a:spLocks noGrp="1"/>
          </p:cNvSpPr>
          <p:nvPr>
            <p:ph type="subTitle" idx="2"/>
          </p:nvPr>
        </p:nvSpPr>
        <p:spPr>
          <a:xfrm flipH="1">
            <a:off x="2406290" y="2108561"/>
            <a:ext cx="6451500" cy="5616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72" name="Google Shape;72;p15"/>
          <p:cNvSpPr txBox="1">
            <a:spLocks noGrp="1"/>
          </p:cNvSpPr>
          <p:nvPr>
            <p:ph type="subTitle" idx="3"/>
          </p:nvPr>
        </p:nvSpPr>
        <p:spPr>
          <a:xfrm flipH="1">
            <a:off x="2406290" y="2810183"/>
            <a:ext cx="6451500" cy="5616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73" name="Google Shape;73;p15"/>
          <p:cNvSpPr txBox="1">
            <a:spLocks noGrp="1"/>
          </p:cNvSpPr>
          <p:nvPr>
            <p:ph type="subTitle" idx="4"/>
          </p:nvPr>
        </p:nvSpPr>
        <p:spPr>
          <a:xfrm>
            <a:off x="2404800" y="1880524"/>
            <a:ext cx="4434600" cy="28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100"/>
              <a:buNone/>
              <a:defRPr sz="1100">
                <a:solidFill>
                  <a:srgbClr val="FFFFFF"/>
                </a:solidFill>
              </a:defRPr>
            </a:lvl2pPr>
            <a:lvl3pPr lvl="2" rtl="0">
              <a:lnSpc>
                <a:spcPct val="100000"/>
              </a:lnSpc>
              <a:spcBef>
                <a:spcPts val="0"/>
              </a:spcBef>
              <a:spcAft>
                <a:spcPts val="0"/>
              </a:spcAft>
              <a:buClr>
                <a:srgbClr val="FFFFFF"/>
              </a:buClr>
              <a:buSzPts val="1100"/>
              <a:buNone/>
              <a:defRPr sz="1100">
                <a:solidFill>
                  <a:srgbClr val="FFFFFF"/>
                </a:solidFill>
              </a:defRPr>
            </a:lvl3pPr>
            <a:lvl4pPr lvl="3" rtl="0">
              <a:lnSpc>
                <a:spcPct val="100000"/>
              </a:lnSpc>
              <a:spcBef>
                <a:spcPts val="0"/>
              </a:spcBef>
              <a:spcAft>
                <a:spcPts val="0"/>
              </a:spcAft>
              <a:buClr>
                <a:srgbClr val="FFFFFF"/>
              </a:buClr>
              <a:buSzPts val="1100"/>
              <a:buNone/>
              <a:defRPr sz="1100">
                <a:solidFill>
                  <a:srgbClr val="FFFFFF"/>
                </a:solidFill>
              </a:defRPr>
            </a:lvl4pPr>
            <a:lvl5pPr lvl="4" rtl="0">
              <a:lnSpc>
                <a:spcPct val="100000"/>
              </a:lnSpc>
              <a:spcBef>
                <a:spcPts val="0"/>
              </a:spcBef>
              <a:spcAft>
                <a:spcPts val="0"/>
              </a:spcAft>
              <a:buClr>
                <a:srgbClr val="FFFFFF"/>
              </a:buClr>
              <a:buSzPts val="1100"/>
              <a:buNone/>
              <a:defRPr sz="1100">
                <a:solidFill>
                  <a:srgbClr val="FFFFFF"/>
                </a:solidFill>
              </a:defRPr>
            </a:lvl5pPr>
            <a:lvl6pPr lvl="5" rtl="0">
              <a:lnSpc>
                <a:spcPct val="100000"/>
              </a:lnSpc>
              <a:spcBef>
                <a:spcPts val="0"/>
              </a:spcBef>
              <a:spcAft>
                <a:spcPts val="0"/>
              </a:spcAft>
              <a:buClr>
                <a:srgbClr val="FFFFFF"/>
              </a:buClr>
              <a:buSzPts val="1100"/>
              <a:buNone/>
              <a:defRPr sz="1100">
                <a:solidFill>
                  <a:srgbClr val="FFFFFF"/>
                </a:solidFill>
              </a:defRPr>
            </a:lvl6pPr>
            <a:lvl7pPr lvl="6" rtl="0">
              <a:lnSpc>
                <a:spcPct val="100000"/>
              </a:lnSpc>
              <a:spcBef>
                <a:spcPts val="0"/>
              </a:spcBef>
              <a:spcAft>
                <a:spcPts val="0"/>
              </a:spcAft>
              <a:buClr>
                <a:srgbClr val="FFFFFF"/>
              </a:buClr>
              <a:buSzPts val="1100"/>
              <a:buNone/>
              <a:defRPr sz="1100">
                <a:solidFill>
                  <a:srgbClr val="FFFFFF"/>
                </a:solidFill>
              </a:defRPr>
            </a:lvl7pPr>
            <a:lvl8pPr lvl="7" rtl="0">
              <a:lnSpc>
                <a:spcPct val="100000"/>
              </a:lnSpc>
              <a:spcBef>
                <a:spcPts val="0"/>
              </a:spcBef>
              <a:spcAft>
                <a:spcPts val="0"/>
              </a:spcAft>
              <a:buClr>
                <a:srgbClr val="FFFFFF"/>
              </a:buClr>
              <a:buSzPts val="1100"/>
              <a:buNone/>
              <a:defRPr sz="1100">
                <a:solidFill>
                  <a:srgbClr val="FFFFFF"/>
                </a:solidFill>
              </a:defRPr>
            </a:lvl8pPr>
            <a:lvl9pPr lvl="8"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74" name="Google Shape;74;p15"/>
          <p:cNvSpPr txBox="1">
            <a:spLocks noGrp="1"/>
          </p:cNvSpPr>
          <p:nvPr>
            <p:ph type="subTitle" idx="5"/>
          </p:nvPr>
        </p:nvSpPr>
        <p:spPr>
          <a:xfrm>
            <a:off x="2404800" y="2599372"/>
            <a:ext cx="4434600" cy="28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100"/>
              <a:buNone/>
              <a:defRPr sz="1100">
                <a:solidFill>
                  <a:srgbClr val="FFFFFF"/>
                </a:solidFill>
              </a:defRPr>
            </a:lvl2pPr>
            <a:lvl3pPr lvl="2" rtl="0">
              <a:lnSpc>
                <a:spcPct val="100000"/>
              </a:lnSpc>
              <a:spcBef>
                <a:spcPts val="0"/>
              </a:spcBef>
              <a:spcAft>
                <a:spcPts val="0"/>
              </a:spcAft>
              <a:buClr>
                <a:srgbClr val="FFFFFF"/>
              </a:buClr>
              <a:buSzPts val="1100"/>
              <a:buNone/>
              <a:defRPr sz="1100">
                <a:solidFill>
                  <a:srgbClr val="FFFFFF"/>
                </a:solidFill>
              </a:defRPr>
            </a:lvl3pPr>
            <a:lvl4pPr lvl="3" rtl="0">
              <a:lnSpc>
                <a:spcPct val="100000"/>
              </a:lnSpc>
              <a:spcBef>
                <a:spcPts val="0"/>
              </a:spcBef>
              <a:spcAft>
                <a:spcPts val="0"/>
              </a:spcAft>
              <a:buClr>
                <a:srgbClr val="FFFFFF"/>
              </a:buClr>
              <a:buSzPts val="1100"/>
              <a:buNone/>
              <a:defRPr sz="1100">
                <a:solidFill>
                  <a:srgbClr val="FFFFFF"/>
                </a:solidFill>
              </a:defRPr>
            </a:lvl4pPr>
            <a:lvl5pPr lvl="4" rtl="0">
              <a:lnSpc>
                <a:spcPct val="100000"/>
              </a:lnSpc>
              <a:spcBef>
                <a:spcPts val="0"/>
              </a:spcBef>
              <a:spcAft>
                <a:spcPts val="0"/>
              </a:spcAft>
              <a:buClr>
                <a:srgbClr val="FFFFFF"/>
              </a:buClr>
              <a:buSzPts val="1100"/>
              <a:buNone/>
              <a:defRPr sz="1100">
                <a:solidFill>
                  <a:srgbClr val="FFFFFF"/>
                </a:solidFill>
              </a:defRPr>
            </a:lvl5pPr>
            <a:lvl6pPr lvl="5" rtl="0">
              <a:lnSpc>
                <a:spcPct val="100000"/>
              </a:lnSpc>
              <a:spcBef>
                <a:spcPts val="0"/>
              </a:spcBef>
              <a:spcAft>
                <a:spcPts val="0"/>
              </a:spcAft>
              <a:buClr>
                <a:srgbClr val="FFFFFF"/>
              </a:buClr>
              <a:buSzPts val="1100"/>
              <a:buNone/>
              <a:defRPr sz="1100">
                <a:solidFill>
                  <a:srgbClr val="FFFFFF"/>
                </a:solidFill>
              </a:defRPr>
            </a:lvl6pPr>
            <a:lvl7pPr lvl="6" rtl="0">
              <a:lnSpc>
                <a:spcPct val="100000"/>
              </a:lnSpc>
              <a:spcBef>
                <a:spcPts val="0"/>
              </a:spcBef>
              <a:spcAft>
                <a:spcPts val="0"/>
              </a:spcAft>
              <a:buClr>
                <a:srgbClr val="FFFFFF"/>
              </a:buClr>
              <a:buSzPts val="1100"/>
              <a:buNone/>
              <a:defRPr sz="1100">
                <a:solidFill>
                  <a:srgbClr val="FFFFFF"/>
                </a:solidFill>
              </a:defRPr>
            </a:lvl7pPr>
            <a:lvl8pPr lvl="7" rtl="0">
              <a:lnSpc>
                <a:spcPct val="100000"/>
              </a:lnSpc>
              <a:spcBef>
                <a:spcPts val="0"/>
              </a:spcBef>
              <a:spcAft>
                <a:spcPts val="0"/>
              </a:spcAft>
              <a:buClr>
                <a:srgbClr val="FFFFFF"/>
              </a:buClr>
              <a:buSzPts val="1100"/>
              <a:buNone/>
              <a:defRPr sz="1100">
                <a:solidFill>
                  <a:srgbClr val="FFFFFF"/>
                </a:solidFill>
              </a:defRPr>
            </a:lvl8pPr>
            <a:lvl9pPr lvl="8"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75" name="Google Shape;75;p15"/>
          <p:cNvSpPr txBox="1">
            <a:spLocks noGrp="1"/>
          </p:cNvSpPr>
          <p:nvPr>
            <p:ph type="subTitle" idx="6"/>
          </p:nvPr>
        </p:nvSpPr>
        <p:spPr>
          <a:xfrm>
            <a:off x="2404800" y="3310849"/>
            <a:ext cx="4434600" cy="28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100"/>
              <a:buNone/>
              <a:defRPr sz="1100">
                <a:solidFill>
                  <a:srgbClr val="FFFFFF"/>
                </a:solidFill>
              </a:defRPr>
            </a:lvl2pPr>
            <a:lvl3pPr lvl="2" rtl="0">
              <a:lnSpc>
                <a:spcPct val="100000"/>
              </a:lnSpc>
              <a:spcBef>
                <a:spcPts val="0"/>
              </a:spcBef>
              <a:spcAft>
                <a:spcPts val="0"/>
              </a:spcAft>
              <a:buClr>
                <a:srgbClr val="FFFFFF"/>
              </a:buClr>
              <a:buSzPts val="1100"/>
              <a:buNone/>
              <a:defRPr sz="1100">
                <a:solidFill>
                  <a:srgbClr val="FFFFFF"/>
                </a:solidFill>
              </a:defRPr>
            </a:lvl3pPr>
            <a:lvl4pPr lvl="3" rtl="0">
              <a:lnSpc>
                <a:spcPct val="100000"/>
              </a:lnSpc>
              <a:spcBef>
                <a:spcPts val="0"/>
              </a:spcBef>
              <a:spcAft>
                <a:spcPts val="0"/>
              </a:spcAft>
              <a:buClr>
                <a:srgbClr val="FFFFFF"/>
              </a:buClr>
              <a:buSzPts val="1100"/>
              <a:buNone/>
              <a:defRPr sz="1100">
                <a:solidFill>
                  <a:srgbClr val="FFFFFF"/>
                </a:solidFill>
              </a:defRPr>
            </a:lvl4pPr>
            <a:lvl5pPr lvl="4" rtl="0">
              <a:lnSpc>
                <a:spcPct val="100000"/>
              </a:lnSpc>
              <a:spcBef>
                <a:spcPts val="0"/>
              </a:spcBef>
              <a:spcAft>
                <a:spcPts val="0"/>
              </a:spcAft>
              <a:buClr>
                <a:srgbClr val="FFFFFF"/>
              </a:buClr>
              <a:buSzPts val="1100"/>
              <a:buNone/>
              <a:defRPr sz="1100">
                <a:solidFill>
                  <a:srgbClr val="FFFFFF"/>
                </a:solidFill>
              </a:defRPr>
            </a:lvl5pPr>
            <a:lvl6pPr lvl="5" rtl="0">
              <a:lnSpc>
                <a:spcPct val="100000"/>
              </a:lnSpc>
              <a:spcBef>
                <a:spcPts val="0"/>
              </a:spcBef>
              <a:spcAft>
                <a:spcPts val="0"/>
              </a:spcAft>
              <a:buClr>
                <a:srgbClr val="FFFFFF"/>
              </a:buClr>
              <a:buSzPts val="1100"/>
              <a:buNone/>
              <a:defRPr sz="1100">
                <a:solidFill>
                  <a:srgbClr val="FFFFFF"/>
                </a:solidFill>
              </a:defRPr>
            </a:lvl6pPr>
            <a:lvl7pPr lvl="6" rtl="0">
              <a:lnSpc>
                <a:spcPct val="100000"/>
              </a:lnSpc>
              <a:spcBef>
                <a:spcPts val="0"/>
              </a:spcBef>
              <a:spcAft>
                <a:spcPts val="0"/>
              </a:spcAft>
              <a:buClr>
                <a:srgbClr val="FFFFFF"/>
              </a:buClr>
              <a:buSzPts val="1100"/>
              <a:buNone/>
              <a:defRPr sz="1100">
                <a:solidFill>
                  <a:srgbClr val="FFFFFF"/>
                </a:solidFill>
              </a:defRPr>
            </a:lvl7pPr>
            <a:lvl8pPr lvl="7" rtl="0">
              <a:lnSpc>
                <a:spcPct val="100000"/>
              </a:lnSpc>
              <a:spcBef>
                <a:spcPts val="0"/>
              </a:spcBef>
              <a:spcAft>
                <a:spcPts val="0"/>
              </a:spcAft>
              <a:buClr>
                <a:srgbClr val="FFFFFF"/>
              </a:buClr>
              <a:buSzPts val="1100"/>
              <a:buNone/>
              <a:defRPr sz="1100">
                <a:solidFill>
                  <a:srgbClr val="FFFFFF"/>
                </a:solidFill>
              </a:defRPr>
            </a:lvl8pPr>
            <a:lvl9pPr lvl="8"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76" name="Google Shape;76;p15"/>
          <p:cNvSpPr txBox="1">
            <a:spLocks noGrp="1"/>
          </p:cNvSpPr>
          <p:nvPr>
            <p:ph type="ctrTitle"/>
          </p:nvPr>
        </p:nvSpPr>
        <p:spPr>
          <a:xfrm>
            <a:off x="6052873" y="2105374"/>
            <a:ext cx="2135700" cy="9462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rgbClr val="FFFFFF"/>
              </a:buClr>
              <a:buSzPts val="2400"/>
              <a:buNone/>
              <a:defRPr sz="24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endParaRPr/>
          </a:p>
        </p:txBody>
      </p:sp>
      <p:sp>
        <p:nvSpPr>
          <p:cNvPr id="77" name="Google Shape;77;p15"/>
          <p:cNvSpPr txBox="1">
            <a:spLocks noGrp="1"/>
          </p:cNvSpPr>
          <p:nvPr>
            <p:ph type="title" idx="7" hasCustomPrompt="1"/>
          </p:nvPr>
        </p:nvSpPr>
        <p:spPr>
          <a:xfrm>
            <a:off x="1109465" y="1624139"/>
            <a:ext cx="1230600" cy="454500"/>
          </a:xfrm>
          <a:prstGeom prst="rect">
            <a:avLst/>
          </a:prstGeom>
        </p:spPr>
        <p:txBody>
          <a:bodyPr spcFirstLastPara="1" wrap="square" lIns="91425" tIns="91425" rIns="91425" bIns="91425" anchor="t" anchorCtr="0">
            <a:norm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78" name="Google Shape;78;p15"/>
          <p:cNvSpPr txBox="1">
            <a:spLocks noGrp="1"/>
          </p:cNvSpPr>
          <p:nvPr>
            <p:ph type="title" idx="8" hasCustomPrompt="1"/>
          </p:nvPr>
        </p:nvSpPr>
        <p:spPr>
          <a:xfrm>
            <a:off x="1109465" y="2340911"/>
            <a:ext cx="1230600" cy="454500"/>
          </a:xfrm>
          <a:prstGeom prst="rect">
            <a:avLst/>
          </a:prstGeom>
        </p:spPr>
        <p:txBody>
          <a:bodyPr spcFirstLastPara="1" wrap="square" lIns="91425" tIns="91425" rIns="91425" bIns="91425" anchor="t" anchorCtr="0">
            <a:norm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79" name="Google Shape;79;p15"/>
          <p:cNvSpPr txBox="1">
            <a:spLocks noGrp="1"/>
          </p:cNvSpPr>
          <p:nvPr>
            <p:ph type="title" idx="9" hasCustomPrompt="1"/>
          </p:nvPr>
        </p:nvSpPr>
        <p:spPr>
          <a:xfrm>
            <a:off x="1109465" y="3061516"/>
            <a:ext cx="1230600" cy="454500"/>
          </a:xfrm>
          <a:prstGeom prst="rect">
            <a:avLst/>
          </a:prstGeom>
        </p:spPr>
        <p:txBody>
          <a:bodyPr spcFirstLastPara="1" wrap="square" lIns="91425" tIns="91425" rIns="91425" bIns="91425" anchor="t" anchorCtr="0">
            <a:norm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80" name="Google Shape;80;p15"/>
          <p:cNvSpPr txBox="1">
            <a:spLocks noGrp="1"/>
          </p:cNvSpPr>
          <p:nvPr>
            <p:ph type="subTitle" idx="13"/>
          </p:nvPr>
        </p:nvSpPr>
        <p:spPr>
          <a:xfrm flipH="1">
            <a:off x="2406290" y="3580183"/>
            <a:ext cx="6451500" cy="5616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81" name="Google Shape;81;p15"/>
          <p:cNvSpPr txBox="1">
            <a:spLocks noGrp="1"/>
          </p:cNvSpPr>
          <p:nvPr>
            <p:ph type="subTitle" idx="14"/>
          </p:nvPr>
        </p:nvSpPr>
        <p:spPr>
          <a:xfrm>
            <a:off x="2404800" y="4080849"/>
            <a:ext cx="4434600" cy="281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100"/>
              <a:buNone/>
              <a:defRPr sz="1100">
                <a:solidFill>
                  <a:srgbClr val="FFFFFF"/>
                </a:solidFill>
              </a:defRPr>
            </a:lvl2pPr>
            <a:lvl3pPr lvl="2" rtl="0">
              <a:lnSpc>
                <a:spcPct val="100000"/>
              </a:lnSpc>
              <a:spcBef>
                <a:spcPts val="0"/>
              </a:spcBef>
              <a:spcAft>
                <a:spcPts val="0"/>
              </a:spcAft>
              <a:buClr>
                <a:srgbClr val="FFFFFF"/>
              </a:buClr>
              <a:buSzPts val="1100"/>
              <a:buNone/>
              <a:defRPr sz="1100">
                <a:solidFill>
                  <a:srgbClr val="FFFFFF"/>
                </a:solidFill>
              </a:defRPr>
            </a:lvl3pPr>
            <a:lvl4pPr lvl="3" rtl="0">
              <a:lnSpc>
                <a:spcPct val="100000"/>
              </a:lnSpc>
              <a:spcBef>
                <a:spcPts val="0"/>
              </a:spcBef>
              <a:spcAft>
                <a:spcPts val="0"/>
              </a:spcAft>
              <a:buClr>
                <a:srgbClr val="FFFFFF"/>
              </a:buClr>
              <a:buSzPts val="1100"/>
              <a:buNone/>
              <a:defRPr sz="1100">
                <a:solidFill>
                  <a:srgbClr val="FFFFFF"/>
                </a:solidFill>
              </a:defRPr>
            </a:lvl4pPr>
            <a:lvl5pPr lvl="4" rtl="0">
              <a:lnSpc>
                <a:spcPct val="100000"/>
              </a:lnSpc>
              <a:spcBef>
                <a:spcPts val="0"/>
              </a:spcBef>
              <a:spcAft>
                <a:spcPts val="0"/>
              </a:spcAft>
              <a:buClr>
                <a:srgbClr val="FFFFFF"/>
              </a:buClr>
              <a:buSzPts val="1100"/>
              <a:buNone/>
              <a:defRPr sz="1100">
                <a:solidFill>
                  <a:srgbClr val="FFFFFF"/>
                </a:solidFill>
              </a:defRPr>
            </a:lvl5pPr>
            <a:lvl6pPr lvl="5" rtl="0">
              <a:lnSpc>
                <a:spcPct val="100000"/>
              </a:lnSpc>
              <a:spcBef>
                <a:spcPts val="0"/>
              </a:spcBef>
              <a:spcAft>
                <a:spcPts val="0"/>
              </a:spcAft>
              <a:buClr>
                <a:srgbClr val="FFFFFF"/>
              </a:buClr>
              <a:buSzPts val="1100"/>
              <a:buNone/>
              <a:defRPr sz="1100">
                <a:solidFill>
                  <a:srgbClr val="FFFFFF"/>
                </a:solidFill>
              </a:defRPr>
            </a:lvl6pPr>
            <a:lvl7pPr lvl="6" rtl="0">
              <a:lnSpc>
                <a:spcPct val="100000"/>
              </a:lnSpc>
              <a:spcBef>
                <a:spcPts val="0"/>
              </a:spcBef>
              <a:spcAft>
                <a:spcPts val="0"/>
              </a:spcAft>
              <a:buClr>
                <a:srgbClr val="FFFFFF"/>
              </a:buClr>
              <a:buSzPts val="1100"/>
              <a:buNone/>
              <a:defRPr sz="1100">
                <a:solidFill>
                  <a:srgbClr val="FFFFFF"/>
                </a:solidFill>
              </a:defRPr>
            </a:lvl7pPr>
            <a:lvl8pPr lvl="7" rtl="0">
              <a:lnSpc>
                <a:spcPct val="100000"/>
              </a:lnSpc>
              <a:spcBef>
                <a:spcPts val="0"/>
              </a:spcBef>
              <a:spcAft>
                <a:spcPts val="0"/>
              </a:spcAft>
              <a:buClr>
                <a:srgbClr val="FFFFFF"/>
              </a:buClr>
              <a:buSzPts val="1100"/>
              <a:buNone/>
              <a:defRPr sz="1100">
                <a:solidFill>
                  <a:srgbClr val="FFFFFF"/>
                </a:solidFill>
              </a:defRPr>
            </a:lvl8pPr>
            <a:lvl9pPr lvl="8"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82" name="Google Shape;82;p15"/>
          <p:cNvSpPr txBox="1">
            <a:spLocks noGrp="1"/>
          </p:cNvSpPr>
          <p:nvPr>
            <p:ph type="title" idx="15" hasCustomPrompt="1"/>
          </p:nvPr>
        </p:nvSpPr>
        <p:spPr>
          <a:xfrm>
            <a:off x="1109465" y="3831516"/>
            <a:ext cx="1230600" cy="454500"/>
          </a:xfrm>
          <a:prstGeom prst="rect">
            <a:avLst/>
          </a:prstGeom>
        </p:spPr>
        <p:txBody>
          <a:bodyPr spcFirstLastPara="1" wrap="square" lIns="91425" tIns="91425" rIns="91425" bIns="91425" anchor="t" anchorCtr="0">
            <a:norm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83" name="Google Shape;83;p15"/>
          <p:cNvSpPr/>
          <p:nvPr/>
        </p:nvSpPr>
        <p:spPr>
          <a:xfrm>
            <a:off x="8554105" y="1019672"/>
            <a:ext cx="89" cy="89"/>
          </a:xfrm>
          <a:custGeom>
            <a:avLst/>
            <a:gdLst/>
            <a:ahLst/>
            <a:cxnLst/>
            <a:rect l="l" t="t" r="r" b="b"/>
            <a:pathLst>
              <a:path w="1" h="1" extrusionOk="0">
                <a:moveTo>
                  <a:pt x="1" y="0"/>
                </a:moveTo>
                <a:close/>
              </a:path>
            </a:pathLst>
          </a:custGeom>
          <a:gradFill>
            <a:gsLst>
              <a:gs pos="0">
                <a:srgbClr val="C2008B"/>
              </a:gs>
              <a:gs pos="100000">
                <a:srgbClr val="50009C"/>
              </a:gs>
            </a:gsLst>
            <a:lin ang="132009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4484504" y="0"/>
            <a:ext cx="4659494" cy="1452739"/>
          </a:xfrm>
          <a:custGeom>
            <a:avLst/>
            <a:gdLst/>
            <a:ahLst/>
            <a:cxnLst/>
            <a:rect l="l" t="t" r="r" b="b"/>
            <a:pathLst>
              <a:path w="19023" h="5931" extrusionOk="0">
                <a:moveTo>
                  <a:pt x="609" y="0"/>
                </a:moveTo>
                <a:cubicBezTo>
                  <a:pt x="566" y="75"/>
                  <a:pt x="513" y="150"/>
                  <a:pt x="449" y="225"/>
                </a:cubicBezTo>
                <a:cubicBezTo>
                  <a:pt x="299" y="417"/>
                  <a:pt x="150" y="577"/>
                  <a:pt x="0" y="716"/>
                </a:cubicBezTo>
                <a:cubicBezTo>
                  <a:pt x="630" y="1014"/>
                  <a:pt x="1382" y="1231"/>
                  <a:pt x="2235" y="1231"/>
                </a:cubicBezTo>
                <a:cubicBezTo>
                  <a:pt x="2452" y="1231"/>
                  <a:pt x="2676" y="1217"/>
                  <a:pt x="2906" y="1186"/>
                </a:cubicBezTo>
                <a:cubicBezTo>
                  <a:pt x="5036" y="928"/>
                  <a:pt x="6812" y="217"/>
                  <a:pt x="8042" y="217"/>
                </a:cubicBezTo>
                <a:cubicBezTo>
                  <a:pt x="8699" y="217"/>
                  <a:pt x="9200" y="420"/>
                  <a:pt x="9517" y="1004"/>
                </a:cubicBezTo>
                <a:cubicBezTo>
                  <a:pt x="10425" y="2670"/>
                  <a:pt x="8940" y="5789"/>
                  <a:pt x="10563" y="5928"/>
                </a:cubicBezTo>
                <a:cubicBezTo>
                  <a:pt x="10578" y="5930"/>
                  <a:pt x="10592" y="5930"/>
                  <a:pt x="10606" y="5930"/>
                </a:cubicBezTo>
                <a:cubicBezTo>
                  <a:pt x="11541" y="5930"/>
                  <a:pt x="12090" y="3555"/>
                  <a:pt x="12732" y="1998"/>
                </a:cubicBezTo>
                <a:cubicBezTo>
                  <a:pt x="13041" y="1224"/>
                  <a:pt x="13518" y="720"/>
                  <a:pt x="13946" y="720"/>
                </a:cubicBezTo>
                <a:cubicBezTo>
                  <a:pt x="14138" y="720"/>
                  <a:pt x="14320" y="822"/>
                  <a:pt x="14472" y="1047"/>
                </a:cubicBezTo>
                <a:cubicBezTo>
                  <a:pt x="15103" y="1987"/>
                  <a:pt x="14014" y="4102"/>
                  <a:pt x="15253" y="4882"/>
                </a:cubicBezTo>
                <a:cubicBezTo>
                  <a:pt x="15564" y="5077"/>
                  <a:pt x="15837" y="5146"/>
                  <a:pt x="16097" y="5146"/>
                </a:cubicBezTo>
                <a:cubicBezTo>
                  <a:pt x="16701" y="5146"/>
                  <a:pt x="17230" y="4776"/>
                  <a:pt x="17987" y="4776"/>
                </a:cubicBezTo>
                <a:cubicBezTo>
                  <a:pt x="18202" y="4776"/>
                  <a:pt x="18434" y="4806"/>
                  <a:pt x="18692" y="4882"/>
                </a:cubicBezTo>
                <a:cubicBezTo>
                  <a:pt x="18830" y="4924"/>
                  <a:pt x="18927" y="4977"/>
                  <a:pt x="19022" y="5042"/>
                </a:cubicBezTo>
                <a:lnTo>
                  <a:pt x="1902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0" y="0"/>
            <a:ext cx="4733407" cy="1794523"/>
          </a:xfrm>
          <a:custGeom>
            <a:avLst/>
            <a:gdLst/>
            <a:ahLst/>
            <a:cxnLst/>
            <a:rect l="l" t="t" r="r" b="b"/>
            <a:pathLst>
              <a:path w="14932" h="5661" extrusionOk="0">
                <a:moveTo>
                  <a:pt x="10232" y="0"/>
                </a:moveTo>
                <a:lnTo>
                  <a:pt x="10168" y="97"/>
                </a:lnTo>
                <a:cubicBezTo>
                  <a:pt x="9611" y="647"/>
                  <a:pt x="9059" y="826"/>
                  <a:pt x="8530" y="826"/>
                </a:cubicBezTo>
                <a:cubicBezTo>
                  <a:pt x="7549" y="826"/>
                  <a:pt x="6648" y="213"/>
                  <a:pt x="5941" y="213"/>
                </a:cubicBezTo>
                <a:cubicBezTo>
                  <a:pt x="5712" y="213"/>
                  <a:pt x="5503" y="278"/>
                  <a:pt x="5319" y="449"/>
                </a:cubicBezTo>
                <a:cubicBezTo>
                  <a:pt x="4529" y="1196"/>
                  <a:pt x="5939" y="3557"/>
                  <a:pt x="4967" y="3963"/>
                </a:cubicBezTo>
                <a:cubicBezTo>
                  <a:pt x="4897" y="3992"/>
                  <a:pt x="4828" y="4005"/>
                  <a:pt x="4759" y="4005"/>
                </a:cubicBezTo>
                <a:cubicBezTo>
                  <a:pt x="3902" y="4005"/>
                  <a:pt x="3144" y="1939"/>
                  <a:pt x="1350" y="1939"/>
                </a:cubicBezTo>
                <a:cubicBezTo>
                  <a:pt x="1197" y="1939"/>
                  <a:pt x="1035" y="1954"/>
                  <a:pt x="866" y="1987"/>
                </a:cubicBezTo>
                <a:cubicBezTo>
                  <a:pt x="588" y="2041"/>
                  <a:pt x="299" y="2158"/>
                  <a:pt x="0" y="2307"/>
                </a:cubicBezTo>
                <a:lnTo>
                  <a:pt x="0" y="3781"/>
                </a:lnTo>
                <a:cubicBezTo>
                  <a:pt x="1324" y="4420"/>
                  <a:pt x="4045" y="5660"/>
                  <a:pt x="5454" y="5660"/>
                </a:cubicBezTo>
                <a:cubicBezTo>
                  <a:pt x="5693" y="5660"/>
                  <a:pt x="5895" y="5625"/>
                  <a:pt x="6045" y="5544"/>
                </a:cubicBezTo>
                <a:cubicBezTo>
                  <a:pt x="7391" y="4818"/>
                  <a:pt x="5597" y="1773"/>
                  <a:pt x="6772" y="1709"/>
                </a:cubicBezTo>
                <a:cubicBezTo>
                  <a:pt x="6787" y="1708"/>
                  <a:pt x="6803" y="1708"/>
                  <a:pt x="6818" y="1708"/>
                </a:cubicBezTo>
                <a:cubicBezTo>
                  <a:pt x="7886" y="1708"/>
                  <a:pt x="8769" y="3344"/>
                  <a:pt x="9571" y="3344"/>
                </a:cubicBezTo>
                <a:cubicBezTo>
                  <a:pt x="9635" y="3344"/>
                  <a:pt x="9699" y="3334"/>
                  <a:pt x="9762" y="3311"/>
                </a:cubicBezTo>
                <a:cubicBezTo>
                  <a:pt x="10638" y="3002"/>
                  <a:pt x="9613" y="930"/>
                  <a:pt x="10393" y="780"/>
                </a:cubicBezTo>
                <a:cubicBezTo>
                  <a:pt x="10419" y="775"/>
                  <a:pt x="10447" y="773"/>
                  <a:pt x="10475" y="773"/>
                </a:cubicBezTo>
                <a:cubicBezTo>
                  <a:pt x="10969" y="773"/>
                  <a:pt x="11706" y="1502"/>
                  <a:pt x="12665" y="1502"/>
                </a:cubicBezTo>
                <a:cubicBezTo>
                  <a:pt x="13278" y="1502"/>
                  <a:pt x="13983" y="1203"/>
                  <a:pt x="14772" y="225"/>
                </a:cubicBezTo>
                <a:cubicBezTo>
                  <a:pt x="14836" y="150"/>
                  <a:pt x="14889" y="75"/>
                  <a:pt x="14932"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430680" y="3561676"/>
            <a:ext cx="6232008" cy="1581823"/>
          </a:xfrm>
          <a:custGeom>
            <a:avLst/>
            <a:gdLst/>
            <a:ahLst/>
            <a:cxnLst/>
            <a:rect l="l" t="t" r="r" b="b"/>
            <a:pathLst>
              <a:path w="25443" h="6458" extrusionOk="0">
                <a:moveTo>
                  <a:pt x="19506" y="0"/>
                </a:moveTo>
                <a:cubicBezTo>
                  <a:pt x="18504" y="0"/>
                  <a:pt x="17580" y="416"/>
                  <a:pt x="16940" y="1662"/>
                </a:cubicBezTo>
                <a:cubicBezTo>
                  <a:pt x="15960" y="3553"/>
                  <a:pt x="15173" y="4058"/>
                  <a:pt x="14466" y="4058"/>
                </a:cubicBezTo>
                <a:cubicBezTo>
                  <a:pt x="13971" y="4058"/>
                  <a:pt x="13517" y="3810"/>
                  <a:pt x="13064" y="3617"/>
                </a:cubicBezTo>
                <a:cubicBezTo>
                  <a:pt x="12284" y="3284"/>
                  <a:pt x="9880" y="1600"/>
                  <a:pt x="7770" y="1600"/>
                </a:cubicBezTo>
                <a:cubicBezTo>
                  <a:pt x="6901" y="1600"/>
                  <a:pt x="6083" y="1885"/>
                  <a:pt x="5448" y="2666"/>
                </a:cubicBezTo>
                <a:cubicBezTo>
                  <a:pt x="3646" y="4903"/>
                  <a:pt x="3718" y="5547"/>
                  <a:pt x="3297" y="5547"/>
                </a:cubicBezTo>
                <a:cubicBezTo>
                  <a:pt x="3211" y="5547"/>
                  <a:pt x="3106" y="5520"/>
                  <a:pt x="2960" y="5475"/>
                </a:cubicBezTo>
                <a:cubicBezTo>
                  <a:pt x="2529" y="5337"/>
                  <a:pt x="1913" y="5064"/>
                  <a:pt x="1348" y="5064"/>
                </a:cubicBezTo>
                <a:cubicBezTo>
                  <a:pt x="778" y="5064"/>
                  <a:pt x="258" y="5342"/>
                  <a:pt x="33" y="6319"/>
                </a:cubicBezTo>
                <a:cubicBezTo>
                  <a:pt x="12" y="6372"/>
                  <a:pt x="12" y="6415"/>
                  <a:pt x="1" y="6458"/>
                </a:cubicBezTo>
                <a:lnTo>
                  <a:pt x="6665" y="6458"/>
                </a:lnTo>
                <a:cubicBezTo>
                  <a:pt x="7497" y="5643"/>
                  <a:pt x="9143" y="4331"/>
                  <a:pt x="11189" y="4331"/>
                </a:cubicBezTo>
                <a:cubicBezTo>
                  <a:pt x="11666" y="4331"/>
                  <a:pt x="12164" y="4402"/>
                  <a:pt x="12679" y="4568"/>
                </a:cubicBezTo>
                <a:cubicBezTo>
                  <a:pt x="14653" y="5199"/>
                  <a:pt x="16000" y="5536"/>
                  <a:pt x="16876" y="5536"/>
                </a:cubicBezTo>
                <a:cubicBezTo>
                  <a:pt x="17644" y="5536"/>
                  <a:pt x="18051" y="5276"/>
                  <a:pt x="18201" y="4727"/>
                </a:cubicBezTo>
                <a:cubicBezTo>
                  <a:pt x="18505" y="3564"/>
                  <a:pt x="18438" y="1329"/>
                  <a:pt x="20084" y="1329"/>
                </a:cubicBezTo>
                <a:cubicBezTo>
                  <a:pt x="20114" y="1329"/>
                  <a:pt x="20145" y="1329"/>
                  <a:pt x="20177" y="1331"/>
                </a:cubicBezTo>
                <a:cubicBezTo>
                  <a:pt x="21738" y="1399"/>
                  <a:pt x="22985" y="2883"/>
                  <a:pt x="24430" y="2883"/>
                </a:cubicBezTo>
                <a:cubicBezTo>
                  <a:pt x="24587" y="2883"/>
                  <a:pt x="24746" y="2865"/>
                  <a:pt x="24908" y="2826"/>
                </a:cubicBezTo>
                <a:cubicBezTo>
                  <a:pt x="25357" y="2719"/>
                  <a:pt x="25442" y="2228"/>
                  <a:pt x="25432" y="1545"/>
                </a:cubicBezTo>
                <a:lnTo>
                  <a:pt x="25432" y="1545"/>
                </a:lnTo>
                <a:cubicBezTo>
                  <a:pt x="25281" y="1615"/>
                  <a:pt x="25103" y="1657"/>
                  <a:pt x="24892" y="1657"/>
                </a:cubicBezTo>
                <a:cubicBezTo>
                  <a:pt x="24655" y="1657"/>
                  <a:pt x="24376" y="1605"/>
                  <a:pt x="24043" y="1480"/>
                </a:cubicBezTo>
                <a:cubicBezTo>
                  <a:pt x="22883" y="1048"/>
                  <a:pt x="21096" y="0"/>
                  <a:pt x="19506"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0" y="0"/>
            <a:ext cx="3243835" cy="1269575"/>
          </a:xfrm>
          <a:custGeom>
            <a:avLst/>
            <a:gdLst/>
            <a:ahLst/>
            <a:cxnLst/>
            <a:rect l="l" t="t" r="r" b="b"/>
            <a:pathLst>
              <a:path w="10233" h="4005" extrusionOk="0">
                <a:moveTo>
                  <a:pt x="0" y="0"/>
                </a:moveTo>
                <a:lnTo>
                  <a:pt x="0" y="2307"/>
                </a:lnTo>
                <a:cubicBezTo>
                  <a:pt x="299" y="2158"/>
                  <a:pt x="588" y="2041"/>
                  <a:pt x="866" y="1987"/>
                </a:cubicBezTo>
                <a:cubicBezTo>
                  <a:pt x="1035" y="1954"/>
                  <a:pt x="1197" y="1939"/>
                  <a:pt x="1350" y="1939"/>
                </a:cubicBezTo>
                <a:cubicBezTo>
                  <a:pt x="3144" y="1939"/>
                  <a:pt x="3902" y="4005"/>
                  <a:pt x="4759" y="4005"/>
                </a:cubicBezTo>
                <a:cubicBezTo>
                  <a:pt x="4828" y="4005"/>
                  <a:pt x="4897" y="3992"/>
                  <a:pt x="4967" y="3963"/>
                </a:cubicBezTo>
                <a:cubicBezTo>
                  <a:pt x="5939" y="3557"/>
                  <a:pt x="4529" y="1196"/>
                  <a:pt x="5319" y="449"/>
                </a:cubicBezTo>
                <a:cubicBezTo>
                  <a:pt x="5503" y="278"/>
                  <a:pt x="5712" y="213"/>
                  <a:pt x="5941" y="213"/>
                </a:cubicBezTo>
                <a:cubicBezTo>
                  <a:pt x="6648" y="213"/>
                  <a:pt x="7549" y="826"/>
                  <a:pt x="8530" y="826"/>
                </a:cubicBezTo>
                <a:cubicBezTo>
                  <a:pt x="9059" y="826"/>
                  <a:pt x="9611" y="647"/>
                  <a:pt x="10168" y="97"/>
                </a:cubicBezTo>
                <a:lnTo>
                  <a:pt x="10232"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4063207" y="2603225"/>
            <a:ext cx="5080790" cy="2540273"/>
          </a:xfrm>
          <a:custGeom>
            <a:avLst/>
            <a:gdLst/>
            <a:ahLst/>
            <a:cxnLst/>
            <a:rect l="l" t="t" r="r" b="b"/>
            <a:pathLst>
              <a:path w="20743" h="10371" extrusionOk="0">
                <a:moveTo>
                  <a:pt x="20742" y="0"/>
                </a:moveTo>
                <a:cubicBezTo>
                  <a:pt x="16951" y="1207"/>
                  <a:pt x="19814" y="6366"/>
                  <a:pt x="18243" y="6739"/>
                </a:cubicBezTo>
                <a:cubicBezTo>
                  <a:pt x="18081" y="6778"/>
                  <a:pt x="17922" y="6796"/>
                  <a:pt x="17765" y="6796"/>
                </a:cubicBezTo>
                <a:cubicBezTo>
                  <a:pt x="16320" y="6796"/>
                  <a:pt x="15073" y="5312"/>
                  <a:pt x="13512" y="5244"/>
                </a:cubicBezTo>
                <a:cubicBezTo>
                  <a:pt x="13480" y="5242"/>
                  <a:pt x="13449" y="5242"/>
                  <a:pt x="13419" y="5242"/>
                </a:cubicBezTo>
                <a:cubicBezTo>
                  <a:pt x="11773" y="5242"/>
                  <a:pt x="11840" y="7477"/>
                  <a:pt x="11536" y="8640"/>
                </a:cubicBezTo>
                <a:cubicBezTo>
                  <a:pt x="11386" y="9189"/>
                  <a:pt x="10979" y="9449"/>
                  <a:pt x="10211" y="9449"/>
                </a:cubicBezTo>
                <a:cubicBezTo>
                  <a:pt x="9335" y="9449"/>
                  <a:pt x="7988" y="9112"/>
                  <a:pt x="6014" y="8481"/>
                </a:cubicBezTo>
                <a:cubicBezTo>
                  <a:pt x="5499" y="8315"/>
                  <a:pt x="5001" y="8244"/>
                  <a:pt x="4524" y="8244"/>
                </a:cubicBezTo>
                <a:cubicBezTo>
                  <a:pt x="2478" y="8244"/>
                  <a:pt x="832" y="9556"/>
                  <a:pt x="0" y="10371"/>
                </a:cubicBezTo>
                <a:lnTo>
                  <a:pt x="20742" y="10371"/>
                </a:lnTo>
                <a:lnTo>
                  <a:pt x="2074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1_Título y objetos">
    <p:bg>
      <p:bgPr>
        <a:gradFill>
          <a:gsLst>
            <a:gs pos="0">
              <a:schemeClr val="accent1"/>
            </a:gs>
            <a:gs pos="100000">
              <a:schemeClr val="accent2"/>
            </a:gs>
          </a:gsLst>
          <a:path path="circle">
            <a:fillToRect l="50000" t="50000" r="50000" b="50000"/>
          </a:path>
          <a:tileRect/>
        </a:gradFill>
        <a:effectLst/>
      </p:bgPr>
    </p:bg>
    <p:spTree>
      <p:nvGrpSpPr>
        <p:cNvPr id="1" name="Shape 89"/>
        <p:cNvGrpSpPr/>
        <p:nvPr/>
      </p:nvGrpSpPr>
      <p:grpSpPr>
        <a:xfrm>
          <a:off x="0" y="0"/>
          <a:ext cx="0" cy="0"/>
          <a:chOff x="0" y="0"/>
          <a:chExt cx="0" cy="0"/>
        </a:xfrm>
      </p:grpSpPr>
      <p:sp>
        <p:nvSpPr>
          <p:cNvPr id="90" name="Google Shape;90;p16"/>
          <p:cNvSpPr txBox="1">
            <a:spLocks noGrp="1"/>
          </p:cNvSpPr>
          <p:nvPr>
            <p:ph type="subTitle" idx="1"/>
          </p:nvPr>
        </p:nvSpPr>
        <p:spPr>
          <a:xfrm flipH="1">
            <a:off x="1822094" y="2958919"/>
            <a:ext cx="5501100" cy="233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200"/>
              <a:buFont typeface="Squada One"/>
              <a:buNone/>
              <a:defRPr sz="12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2pPr>
            <a:lvl3pPr lvl="2"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3pPr>
            <a:lvl4pPr lvl="3"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4pPr>
            <a:lvl5pPr lvl="4"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5pPr>
            <a:lvl6pPr lvl="5"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6pPr>
            <a:lvl7pPr lvl="6"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7pPr>
            <a:lvl8pPr lvl="7"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8pPr>
            <a:lvl9pPr lvl="8"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9pPr>
          </a:lstStyle>
          <a:p>
            <a:endParaRPr/>
          </a:p>
        </p:txBody>
      </p:sp>
      <p:sp>
        <p:nvSpPr>
          <p:cNvPr id="91" name="Google Shape;91;p16"/>
          <p:cNvSpPr txBox="1">
            <a:spLocks noGrp="1"/>
          </p:cNvSpPr>
          <p:nvPr>
            <p:ph type="subTitle" idx="2"/>
          </p:nvPr>
        </p:nvSpPr>
        <p:spPr>
          <a:xfrm>
            <a:off x="1820800" y="2848425"/>
            <a:ext cx="4110900" cy="2337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900"/>
              <a:buNone/>
              <a:defRPr sz="900">
                <a:solidFill>
                  <a:srgbClr val="FFFFFF"/>
                </a:solidFill>
              </a:defRPr>
            </a:lvl6pPr>
            <a:lvl7pPr lvl="6" rtl="0">
              <a:lnSpc>
                <a:spcPct val="100000"/>
              </a:lnSpc>
              <a:spcBef>
                <a:spcPts val="0"/>
              </a:spcBef>
              <a:spcAft>
                <a:spcPts val="0"/>
              </a:spcAft>
              <a:buClr>
                <a:srgbClr val="FFFFFF"/>
              </a:buClr>
              <a:buSzPts val="900"/>
              <a:buNone/>
              <a:defRPr sz="900">
                <a:solidFill>
                  <a:srgbClr val="FFFFFF"/>
                </a:solidFill>
              </a:defRPr>
            </a:lvl7pPr>
            <a:lvl8pPr lvl="7" rtl="0">
              <a:lnSpc>
                <a:spcPct val="100000"/>
              </a:lnSpc>
              <a:spcBef>
                <a:spcPts val="0"/>
              </a:spcBef>
              <a:spcAft>
                <a:spcPts val="0"/>
              </a:spcAft>
              <a:buClr>
                <a:srgbClr val="FFFFFF"/>
              </a:buClr>
              <a:buSzPts val="900"/>
              <a:buNone/>
              <a:defRPr sz="900">
                <a:solidFill>
                  <a:srgbClr val="FFFFFF"/>
                </a:solidFill>
              </a:defRPr>
            </a:lvl8pPr>
            <a:lvl9pPr lvl="8" rtl="0">
              <a:lnSpc>
                <a:spcPct val="100000"/>
              </a:lnSpc>
              <a:spcBef>
                <a:spcPts val="0"/>
              </a:spcBef>
              <a:spcAft>
                <a:spcPts val="0"/>
              </a:spcAft>
              <a:buClr>
                <a:srgbClr val="FFFFFF"/>
              </a:buClr>
              <a:buSzPts val="900"/>
              <a:buNone/>
              <a:defRPr sz="900">
                <a:solidFill>
                  <a:srgbClr val="FFFFFF"/>
                </a:solidFill>
              </a:defRPr>
            </a:lvl9pPr>
          </a:lstStyle>
          <a:p>
            <a:endParaRPr/>
          </a:p>
        </p:txBody>
      </p:sp>
      <p:sp>
        <p:nvSpPr>
          <p:cNvPr id="92" name="Google Shape;92;p16"/>
          <p:cNvSpPr/>
          <p:nvPr/>
        </p:nvSpPr>
        <p:spPr>
          <a:xfrm>
            <a:off x="6279" y="2606319"/>
            <a:ext cx="4521" cy="6329"/>
          </a:xfrm>
          <a:custGeom>
            <a:avLst/>
            <a:gdLst/>
            <a:ahLst/>
            <a:cxnLst/>
            <a:rect l="l" t="t" r="r" b="b"/>
            <a:pathLst>
              <a:path w="60" h="84" extrusionOk="0">
                <a:moveTo>
                  <a:pt x="1" y="0"/>
                </a:moveTo>
                <a:lnTo>
                  <a:pt x="20" y="39"/>
                </a:lnTo>
                <a:lnTo>
                  <a:pt x="59" y="83"/>
                </a:lnTo>
                <a:lnTo>
                  <a:pt x="1" y="0"/>
                </a:lnTo>
                <a:close/>
              </a:path>
            </a:pathLst>
          </a:custGeom>
          <a:solidFill>
            <a:srgbClr val="1414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p:nvPr/>
        </p:nvSpPr>
        <p:spPr>
          <a:xfrm>
            <a:off x="4847" y="5142018"/>
            <a:ext cx="7384" cy="75"/>
          </a:xfrm>
          <a:custGeom>
            <a:avLst/>
            <a:gdLst/>
            <a:ahLst/>
            <a:cxnLst/>
            <a:rect l="l" t="t" r="r" b="b"/>
            <a:pathLst>
              <a:path w="98" h="1" extrusionOk="0">
                <a:moveTo>
                  <a:pt x="98" y="0"/>
                </a:moveTo>
                <a:lnTo>
                  <a:pt x="0" y="0"/>
                </a:lnTo>
                <a:lnTo>
                  <a:pt x="0" y="0"/>
                </a:lnTo>
                <a:lnTo>
                  <a:pt x="78" y="0"/>
                </a:lnTo>
                <a:close/>
              </a:path>
            </a:pathLst>
          </a:custGeom>
          <a:solidFill>
            <a:srgbClr val="B0B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p:nvPr/>
        </p:nvSpPr>
        <p:spPr>
          <a:xfrm>
            <a:off x="6876874"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6342869"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p:nvPr/>
        </p:nvSpPr>
        <p:spPr>
          <a:xfrm>
            <a:off x="313219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p:nvPr/>
        </p:nvSpPr>
        <p:spPr>
          <a:xfrm>
            <a:off x="12225"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12225"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1">
  <p:cSld name="2_Título y objetos">
    <p:bg>
      <p:bgPr>
        <a:gradFill>
          <a:gsLst>
            <a:gs pos="0">
              <a:schemeClr val="accent1"/>
            </a:gs>
            <a:gs pos="100000">
              <a:schemeClr val="accent2"/>
            </a:gs>
          </a:gsLst>
          <a:path path="circle">
            <a:fillToRect l="50000" t="50000" r="50000" b="50000"/>
          </a:path>
          <a:tileRect/>
        </a:gradFill>
        <a:effectLst/>
      </p:bgPr>
    </p:bg>
    <p:spTree>
      <p:nvGrpSpPr>
        <p:cNvPr id="1" name="Shape 99"/>
        <p:cNvGrpSpPr/>
        <p:nvPr/>
      </p:nvGrpSpPr>
      <p:grpSpPr>
        <a:xfrm>
          <a:off x="0" y="0"/>
          <a:ext cx="0" cy="0"/>
          <a:chOff x="0" y="0"/>
          <a:chExt cx="0" cy="0"/>
        </a:xfrm>
      </p:grpSpPr>
      <p:sp>
        <p:nvSpPr>
          <p:cNvPr id="100" name="Google Shape;100;p17"/>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txBox="1">
            <a:spLocks noGrp="1"/>
          </p:cNvSpPr>
          <p:nvPr>
            <p:ph type="ctrTitle"/>
          </p:nvPr>
        </p:nvSpPr>
        <p:spPr>
          <a:xfrm>
            <a:off x="19" y="2446475"/>
            <a:ext cx="9144000" cy="4644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02" name="Google Shape;102;p17"/>
          <p:cNvSpPr txBox="1">
            <a:spLocks noGrp="1"/>
          </p:cNvSpPr>
          <p:nvPr>
            <p:ph type="subTitle" idx="1"/>
          </p:nvPr>
        </p:nvSpPr>
        <p:spPr>
          <a:xfrm>
            <a:off x="3244369" y="2862763"/>
            <a:ext cx="26553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03" name="Google Shape;103;p17"/>
          <p:cNvSpPr txBox="1">
            <a:spLocks noGrp="1"/>
          </p:cNvSpPr>
          <p:nvPr>
            <p:ph type="ctrTitle" idx="2"/>
          </p:nvPr>
        </p:nvSpPr>
        <p:spPr>
          <a:xfrm>
            <a:off x="1488877" y="1982075"/>
            <a:ext cx="6166200" cy="4644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04" name="Google Shape;104;p17"/>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7"/>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2487950" y="1420176"/>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p:cSld name="3_Título y objetos">
    <p:bg>
      <p:bgPr>
        <a:gradFill>
          <a:gsLst>
            <a:gs pos="0">
              <a:schemeClr val="accent1"/>
            </a:gs>
            <a:gs pos="100000">
              <a:schemeClr val="accent2"/>
            </a:gs>
          </a:gsLst>
          <a:path path="circle">
            <a:fillToRect l="50000" t="50000" r="50000" b="50000"/>
          </a:path>
          <a:tileRect/>
        </a:gradFill>
        <a:effectLst/>
      </p:bgPr>
    </p:bg>
    <p:spTree>
      <p:nvGrpSpPr>
        <p:cNvPr id="1" name="Shape 110"/>
        <p:cNvGrpSpPr/>
        <p:nvPr/>
      </p:nvGrpSpPr>
      <p:grpSpPr>
        <a:xfrm>
          <a:off x="0" y="0"/>
          <a:ext cx="0" cy="0"/>
          <a:chOff x="0" y="0"/>
          <a:chExt cx="0" cy="0"/>
        </a:xfrm>
      </p:grpSpPr>
      <p:sp>
        <p:nvSpPr>
          <p:cNvPr id="111" name="Google Shape;111;p18"/>
          <p:cNvSpPr/>
          <p:nvPr/>
        </p:nvSpPr>
        <p:spPr>
          <a:xfrm rot="5400000">
            <a:off x="1024675" y="95575"/>
            <a:ext cx="3457500" cy="31332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txBox="1"/>
          <p:nvPr/>
        </p:nvSpPr>
        <p:spPr>
          <a:xfrm>
            <a:off x="6772942" y="4670822"/>
            <a:ext cx="2057400" cy="273900"/>
          </a:xfrm>
          <a:prstGeom prst="rect">
            <a:avLst/>
          </a:prstGeom>
          <a:gradFill>
            <a:gsLst>
              <a:gs pos="0">
                <a:schemeClr val="accent1"/>
              </a:gs>
              <a:gs pos="100000">
                <a:schemeClr val="accent2"/>
              </a:gs>
            </a:gsLst>
            <a:path path="circle">
              <a:fillToRect l="50000" t="50000" r="50000" b="50000"/>
            </a:path>
            <a:tileRect/>
          </a:grad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113" name="Google Shape;113;p18"/>
          <p:cNvSpPr txBox="1">
            <a:spLocks noGrp="1"/>
          </p:cNvSpPr>
          <p:nvPr>
            <p:ph type="ctrTitle"/>
          </p:nvPr>
        </p:nvSpPr>
        <p:spPr>
          <a:xfrm flipH="1">
            <a:off x="886775" y="2340594"/>
            <a:ext cx="3158100" cy="462300"/>
          </a:xfrm>
          <a:prstGeom prst="rect">
            <a:avLst/>
          </a:prstGeom>
          <a:noFill/>
          <a:ln>
            <a:noFill/>
          </a:ln>
        </p:spPr>
        <p:txBody>
          <a:bodyPr spcFirstLastPara="1" wrap="square" lIns="68575" tIns="34275" rIns="68575" bIns="34275" anchor="ctr" anchorCtr="0">
            <a:normAutofit/>
          </a:bodyPr>
          <a:lstStyle>
            <a:lvl1pPr lvl="0" algn="r"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114" name="Google Shape;114;p18"/>
          <p:cNvSpPr txBox="1">
            <a:spLocks noGrp="1"/>
          </p:cNvSpPr>
          <p:nvPr>
            <p:ph type="subTitle" idx="1"/>
          </p:nvPr>
        </p:nvSpPr>
        <p:spPr>
          <a:xfrm>
            <a:off x="4598719" y="1815144"/>
            <a:ext cx="3353700" cy="151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200"/>
              <a:buNone/>
              <a:defRPr sz="1200">
                <a:solidFill>
                  <a:srgbClr val="FFFFFF"/>
                </a:solidFill>
              </a:defRPr>
            </a:lvl2pPr>
            <a:lvl3pPr lvl="2" rtl="0">
              <a:lnSpc>
                <a:spcPct val="100000"/>
              </a:lnSpc>
              <a:spcBef>
                <a:spcPts val="0"/>
              </a:spcBef>
              <a:spcAft>
                <a:spcPts val="0"/>
              </a:spcAft>
              <a:buClr>
                <a:srgbClr val="FFFFFF"/>
              </a:buClr>
              <a:buSzPts val="1200"/>
              <a:buNone/>
              <a:defRPr sz="1200">
                <a:solidFill>
                  <a:srgbClr val="FFFFFF"/>
                </a:solidFill>
              </a:defRPr>
            </a:lvl3pPr>
            <a:lvl4pPr lvl="3" rtl="0">
              <a:lnSpc>
                <a:spcPct val="100000"/>
              </a:lnSpc>
              <a:spcBef>
                <a:spcPts val="0"/>
              </a:spcBef>
              <a:spcAft>
                <a:spcPts val="0"/>
              </a:spcAft>
              <a:buClr>
                <a:srgbClr val="FFFFFF"/>
              </a:buClr>
              <a:buSzPts val="1200"/>
              <a:buNone/>
              <a:defRPr sz="1200">
                <a:solidFill>
                  <a:srgbClr val="FFFFFF"/>
                </a:solidFill>
              </a:defRPr>
            </a:lvl4pPr>
            <a:lvl5pPr lvl="4" rtl="0">
              <a:lnSpc>
                <a:spcPct val="100000"/>
              </a:lnSpc>
              <a:spcBef>
                <a:spcPts val="0"/>
              </a:spcBef>
              <a:spcAft>
                <a:spcPts val="0"/>
              </a:spcAft>
              <a:buClr>
                <a:srgbClr val="FFFFFF"/>
              </a:buClr>
              <a:buSzPts val="1200"/>
              <a:buNone/>
              <a:defRPr sz="1200">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15" name="Google Shape;115;p18"/>
          <p:cNvSpPr/>
          <p:nvPr/>
        </p:nvSpPr>
        <p:spPr>
          <a:xfrm>
            <a:off x="0" y="3237663"/>
            <a:ext cx="5957203" cy="1901058"/>
          </a:xfrm>
          <a:custGeom>
            <a:avLst/>
            <a:gdLst/>
            <a:ahLst/>
            <a:cxnLst/>
            <a:rect l="l" t="t" r="r" b="b"/>
            <a:pathLst>
              <a:path w="23488" h="7151" extrusionOk="0">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0" y="0"/>
            <a:ext cx="2924434" cy="1144956"/>
          </a:xfrm>
          <a:custGeom>
            <a:avLst/>
            <a:gdLst/>
            <a:ahLst/>
            <a:cxnLst/>
            <a:rect l="l" t="t" r="r" b="b"/>
            <a:pathLst>
              <a:path w="10393" h="4069" extrusionOk="0">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4888126" y="0"/>
            <a:ext cx="4255880" cy="2343529"/>
          </a:xfrm>
          <a:custGeom>
            <a:avLst/>
            <a:gdLst/>
            <a:ahLst/>
            <a:cxnLst/>
            <a:rect l="l" t="t" r="r" b="b"/>
            <a:pathLst>
              <a:path w="13235" h="7288" extrusionOk="0">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3807376" y="4360684"/>
            <a:ext cx="1608227" cy="778039"/>
          </a:xfrm>
          <a:custGeom>
            <a:avLst/>
            <a:gdLst/>
            <a:ahLst/>
            <a:cxnLst/>
            <a:rect l="l" t="t" r="r" b="b"/>
            <a:pathLst>
              <a:path w="5865" h="2707" extrusionOk="0">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p:nvPr/>
        </p:nvSpPr>
        <p:spPr>
          <a:xfrm>
            <a:off x="0" y="4248016"/>
            <a:ext cx="3347799" cy="890707"/>
          </a:xfrm>
          <a:custGeom>
            <a:avLst/>
            <a:gdLst/>
            <a:ahLst/>
            <a:cxnLst/>
            <a:rect l="l" t="t" r="r" b="b"/>
            <a:pathLst>
              <a:path w="12209" h="3099" extrusionOk="0">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5697850" y="3760275"/>
            <a:ext cx="3446155" cy="1378454"/>
          </a:xfrm>
          <a:custGeom>
            <a:avLst/>
            <a:gdLst/>
            <a:ahLst/>
            <a:cxnLst/>
            <a:rect l="l" t="t" r="r" b="b"/>
            <a:pathLst>
              <a:path w="11622" h="4796" extrusionOk="0">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p:nvPr/>
        </p:nvSpPr>
        <p:spPr>
          <a:xfrm>
            <a:off x="0" y="0"/>
            <a:ext cx="1917920" cy="1664674"/>
          </a:xfrm>
          <a:custGeom>
            <a:avLst/>
            <a:gdLst/>
            <a:ahLst/>
            <a:cxnLst/>
            <a:rect l="l" t="t" r="r" b="b"/>
            <a:pathLst>
              <a:path w="6816" h="5916" extrusionOk="0">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1727">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p:cSld name="1_Título y objetos_3">
    <p:bg>
      <p:bgPr>
        <a:gradFill>
          <a:gsLst>
            <a:gs pos="0">
              <a:schemeClr val="accent1"/>
            </a:gs>
            <a:gs pos="100000">
              <a:schemeClr val="accent2"/>
            </a:gs>
          </a:gsLst>
          <a:path path="circle">
            <a:fillToRect l="50000" t="50000" r="50000" b="50000"/>
          </a:path>
          <a:tileRect/>
        </a:gradFill>
        <a:effectLst/>
      </p:bgPr>
    </p:bg>
    <p:spTree>
      <p:nvGrpSpPr>
        <p:cNvPr id="1" name="Shape 122"/>
        <p:cNvGrpSpPr/>
        <p:nvPr/>
      </p:nvGrpSpPr>
      <p:grpSpPr>
        <a:xfrm>
          <a:off x="0" y="0"/>
          <a:ext cx="0" cy="0"/>
          <a:chOff x="0" y="0"/>
          <a:chExt cx="0" cy="0"/>
        </a:xfrm>
      </p:grpSpPr>
      <p:sp>
        <p:nvSpPr>
          <p:cNvPr id="123" name="Google Shape;123;p19"/>
          <p:cNvSpPr/>
          <p:nvPr/>
        </p:nvSpPr>
        <p:spPr>
          <a:xfrm>
            <a:off x="131100"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txBox="1">
            <a:spLocks noGrp="1"/>
          </p:cNvSpPr>
          <p:nvPr>
            <p:ph type="ctrTitle"/>
          </p:nvPr>
        </p:nvSpPr>
        <p:spPr>
          <a:xfrm flipH="1">
            <a:off x="1119638" y="1950940"/>
            <a:ext cx="3158100" cy="1241400"/>
          </a:xfrm>
          <a:prstGeom prst="rect">
            <a:avLst/>
          </a:prstGeom>
          <a:noFill/>
          <a:ln>
            <a:noFill/>
          </a:ln>
        </p:spPr>
        <p:txBody>
          <a:bodyPr spcFirstLastPara="1" wrap="square" lIns="68575" tIns="34275" rIns="68575" bIns="34275" anchor="ctr" anchorCtr="0">
            <a:normAutofit/>
          </a:bodyPr>
          <a:lstStyle>
            <a:lvl1pPr lvl="0" algn="r"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130" name="Google Shape;130;p19"/>
          <p:cNvSpPr txBox="1">
            <a:spLocks noGrp="1"/>
          </p:cNvSpPr>
          <p:nvPr>
            <p:ph type="subTitle" idx="1"/>
          </p:nvPr>
        </p:nvSpPr>
        <p:spPr>
          <a:xfrm>
            <a:off x="4670656" y="1815144"/>
            <a:ext cx="3353700" cy="151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900"/>
              <a:buNone/>
              <a:defRPr sz="900">
                <a:solidFill>
                  <a:srgbClr val="FFFFFF"/>
                </a:solidFill>
              </a:defRPr>
            </a:lvl6pPr>
            <a:lvl7pPr lvl="6" rtl="0">
              <a:lnSpc>
                <a:spcPct val="100000"/>
              </a:lnSpc>
              <a:spcBef>
                <a:spcPts val="0"/>
              </a:spcBef>
              <a:spcAft>
                <a:spcPts val="0"/>
              </a:spcAft>
              <a:buClr>
                <a:srgbClr val="FFFFFF"/>
              </a:buClr>
              <a:buSzPts val="900"/>
              <a:buNone/>
              <a:defRPr sz="900">
                <a:solidFill>
                  <a:srgbClr val="FFFFFF"/>
                </a:solidFill>
              </a:defRPr>
            </a:lvl7pPr>
            <a:lvl8pPr lvl="7" rtl="0">
              <a:lnSpc>
                <a:spcPct val="100000"/>
              </a:lnSpc>
              <a:spcBef>
                <a:spcPts val="0"/>
              </a:spcBef>
              <a:spcAft>
                <a:spcPts val="0"/>
              </a:spcAft>
              <a:buClr>
                <a:srgbClr val="FFFFFF"/>
              </a:buClr>
              <a:buSzPts val="900"/>
              <a:buNone/>
              <a:defRPr sz="900">
                <a:solidFill>
                  <a:srgbClr val="FFFFFF"/>
                </a:solidFill>
              </a:defRPr>
            </a:lvl8pPr>
            <a:lvl9pPr lvl="8" rtl="0">
              <a:lnSpc>
                <a:spcPct val="100000"/>
              </a:lnSpc>
              <a:spcBef>
                <a:spcPts val="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LUMNS">
  <p:cSld name="5_Título y objetos">
    <p:bg>
      <p:bgPr>
        <a:gradFill>
          <a:gsLst>
            <a:gs pos="0">
              <a:schemeClr val="accent1"/>
            </a:gs>
            <a:gs pos="100000">
              <a:schemeClr val="accent2"/>
            </a:gs>
          </a:gsLst>
          <a:path path="circle">
            <a:fillToRect l="50000" t="50000" r="50000" b="50000"/>
          </a:path>
          <a:tileRect/>
        </a:gradFill>
        <a:effectLst/>
      </p:bgPr>
    </p:bg>
    <p:spTree>
      <p:nvGrpSpPr>
        <p:cNvPr id="1" name="Shape 131"/>
        <p:cNvGrpSpPr/>
        <p:nvPr/>
      </p:nvGrpSpPr>
      <p:grpSpPr>
        <a:xfrm>
          <a:off x="0" y="0"/>
          <a:ext cx="0" cy="0"/>
          <a:chOff x="0" y="0"/>
          <a:chExt cx="0" cy="0"/>
        </a:xfrm>
      </p:grpSpPr>
      <p:sp>
        <p:nvSpPr>
          <p:cNvPr id="132" name="Google Shape;132;p20"/>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rm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SzPts val="2800"/>
              <a:buFont typeface="Squada One"/>
              <a:buNone/>
              <a:defRPr>
                <a:latin typeface="Squada One"/>
                <a:ea typeface="Squada One"/>
                <a:cs typeface="Squada One"/>
                <a:sym typeface="Squada One"/>
              </a:defRPr>
            </a:lvl2pPr>
            <a:lvl3pPr lvl="2" rtl="0">
              <a:spcBef>
                <a:spcPts val="0"/>
              </a:spcBef>
              <a:spcAft>
                <a:spcPts val="0"/>
              </a:spcAft>
              <a:buSzPts val="2800"/>
              <a:buFont typeface="Squada One"/>
              <a:buNone/>
              <a:defRPr>
                <a:latin typeface="Squada One"/>
                <a:ea typeface="Squada One"/>
                <a:cs typeface="Squada One"/>
                <a:sym typeface="Squada One"/>
              </a:defRPr>
            </a:lvl3pPr>
            <a:lvl4pPr lvl="3" rtl="0">
              <a:spcBef>
                <a:spcPts val="0"/>
              </a:spcBef>
              <a:spcAft>
                <a:spcPts val="0"/>
              </a:spcAft>
              <a:buSzPts val="2800"/>
              <a:buFont typeface="Squada One"/>
              <a:buNone/>
              <a:defRPr>
                <a:latin typeface="Squada One"/>
                <a:ea typeface="Squada One"/>
                <a:cs typeface="Squada One"/>
                <a:sym typeface="Squada One"/>
              </a:defRPr>
            </a:lvl4pPr>
            <a:lvl5pPr lvl="4" rtl="0">
              <a:spcBef>
                <a:spcPts val="0"/>
              </a:spcBef>
              <a:spcAft>
                <a:spcPts val="0"/>
              </a:spcAft>
              <a:buSzPts val="2800"/>
              <a:buFont typeface="Squada One"/>
              <a:buNone/>
              <a:defRPr>
                <a:latin typeface="Squada One"/>
                <a:ea typeface="Squada One"/>
                <a:cs typeface="Squada One"/>
                <a:sym typeface="Squada One"/>
              </a:defRPr>
            </a:lvl5pPr>
            <a:lvl6pPr lvl="5" rtl="0">
              <a:spcBef>
                <a:spcPts val="0"/>
              </a:spcBef>
              <a:spcAft>
                <a:spcPts val="0"/>
              </a:spcAft>
              <a:buSzPts val="2800"/>
              <a:buFont typeface="Squada One"/>
              <a:buNone/>
              <a:defRPr>
                <a:latin typeface="Squada One"/>
                <a:ea typeface="Squada One"/>
                <a:cs typeface="Squada One"/>
                <a:sym typeface="Squada One"/>
              </a:defRPr>
            </a:lvl6pPr>
            <a:lvl7pPr lvl="6" rtl="0">
              <a:spcBef>
                <a:spcPts val="0"/>
              </a:spcBef>
              <a:spcAft>
                <a:spcPts val="0"/>
              </a:spcAft>
              <a:buSzPts val="2800"/>
              <a:buFont typeface="Squada One"/>
              <a:buNone/>
              <a:defRPr>
                <a:latin typeface="Squada One"/>
                <a:ea typeface="Squada One"/>
                <a:cs typeface="Squada One"/>
                <a:sym typeface="Squada One"/>
              </a:defRPr>
            </a:lvl7pPr>
            <a:lvl8pPr lvl="7" rtl="0">
              <a:spcBef>
                <a:spcPts val="0"/>
              </a:spcBef>
              <a:spcAft>
                <a:spcPts val="0"/>
              </a:spcAft>
              <a:buSzPts val="2800"/>
              <a:buFont typeface="Squada One"/>
              <a:buNone/>
              <a:defRPr>
                <a:latin typeface="Squada One"/>
                <a:ea typeface="Squada One"/>
                <a:cs typeface="Squada One"/>
                <a:sym typeface="Squada One"/>
              </a:defRPr>
            </a:lvl8pPr>
            <a:lvl9pPr lvl="8" rtl="0">
              <a:spcBef>
                <a:spcPts val="0"/>
              </a:spcBef>
              <a:spcAft>
                <a:spcPts val="0"/>
              </a:spcAft>
              <a:buSzPts val="2800"/>
              <a:buFont typeface="Squada One"/>
              <a:buNone/>
              <a:defRPr>
                <a:latin typeface="Squada One"/>
                <a:ea typeface="Squada One"/>
                <a:cs typeface="Squada One"/>
                <a:sym typeface="Squada One"/>
              </a:defRPr>
            </a:lvl9pPr>
          </a:lstStyle>
          <a:p>
            <a:endParaRPr/>
          </a:p>
        </p:txBody>
      </p:sp>
      <p:sp>
        <p:nvSpPr>
          <p:cNvPr id="133" name="Google Shape;133;p20"/>
          <p:cNvSpPr/>
          <p:nvPr/>
        </p:nvSpPr>
        <p:spPr>
          <a:xfrm>
            <a:off x="777400" y="1455325"/>
            <a:ext cx="2422200" cy="3775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4" name="Google Shape;134;p20"/>
          <p:cNvSpPr/>
          <p:nvPr/>
        </p:nvSpPr>
        <p:spPr>
          <a:xfrm>
            <a:off x="3597675" y="-74450"/>
            <a:ext cx="2422200" cy="4425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5" name="Google Shape;135;p20"/>
          <p:cNvSpPr txBox="1">
            <a:spLocks noGrp="1"/>
          </p:cNvSpPr>
          <p:nvPr>
            <p:ph type="subTitle" idx="1"/>
          </p:nvPr>
        </p:nvSpPr>
        <p:spPr>
          <a:xfrm flipH="1">
            <a:off x="825666" y="2286000"/>
            <a:ext cx="23256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36" name="Google Shape;136;p20"/>
          <p:cNvSpPr txBox="1">
            <a:spLocks noGrp="1"/>
          </p:cNvSpPr>
          <p:nvPr>
            <p:ph type="subTitle" idx="2"/>
          </p:nvPr>
        </p:nvSpPr>
        <p:spPr>
          <a:xfrm>
            <a:off x="922988" y="2567513"/>
            <a:ext cx="2130900" cy="89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37" name="Google Shape;137;p20"/>
          <p:cNvSpPr txBox="1">
            <a:spLocks noGrp="1"/>
          </p:cNvSpPr>
          <p:nvPr>
            <p:ph type="subTitle" idx="3"/>
          </p:nvPr>
        </p:nvSpPr>
        <p:spPr>
          <a:xfrm flipH="1">
            <a:off x="3645938" y="2286000"/>
            <a:ext cx="23256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38" name="Google Shape;138;p20"/>
          <p:cNvSpPr txBox="1">
            <a:spLocks noGrp="1"/>
          </p:cNvSpPr>
          <p:nvPr>
            <p:ph type="subTitle" idx="4"/>
          </p:nvPr>
        </p:nvSpPr>
        <p:spPr>
          <a:xfrm>
            <a:off x="3743190" y="2567513"/>
            <a:ext cx="2130900" cy="89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39" name="Google Shape;139;p20"/>
          <p:cNvSpPr/>
          <p:nvPr/>
        </p:nvSpPr>
        <p:spPr>
          <a:xfrm rot="10800000">
            <a:off x="2945906" y="-1824"/>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666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rot="10800000">
            <a:off x="0" y="-1825"/>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rot="10800000">
            <a:off x="6" y="-1824"/>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rot="10800000">
            <a:off x="5" y="3647533"/>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4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rot="10800000">
            <a:off x="10" y="742546"/>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p:cSld name="6_Título y objetos">
    <p:bg>
      <p:bgPr>
        <a:gradFill>
          <a:gsLst>
            <a:gs pos="0">
              <a:schemeClr val="accent1"/>
            </a:gs>
            <a:gs pos="100000">
              <a:schemeClr val="accent2"/>
            </a:gs>
          </a:gsLst>
          <a:path path="circle">
            <a:fillToRect l="50000" t="50000" r="50000" b="50000"/>
          </a:path>
          <a:tileRect/>
        </a:gradFill>
        <a:effectLst/>
      </p:bgPr>
    </p:bg>
    <p:spTree>
      <p:nvGrpSpPr>
        <p:cNvPr id="1" name="Shape 144"/>
        <p:cNvGrpSpPr/>
        <p:nvPr/>
      </p:nvGrpSpPr>
      <p:grpSpPr>
        <a:xfrm>
          <a:off x="0" y="0"/>
          <a:ext cx="0" cy="0"/>
          <a:chOff x="0" y="0"/>
          <a:chExt cx="0" cy="0"/>
        </a:xfrm>
      </p:grpSpPr>
      <p:sp>
        <p:nvSpPr>
          <p:cNvPr id="145" name="Google Shape;145;p21"/>
          <p:cNvSpPr/>
          <p:nvPr/>
        </p:nvSpPr>
        <p:spPr>
          <a:xfrm>
            <a:off x="768875" y="-54929"/>
            <a:ext cx="17892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6" name="Google Shape;146;p21"/>
          <p:cNvSpPr/>
          <p:nvPr/>
        </p:nvSpPr>
        <p:spPr>
          <a:xfrm>
            <a:off x="2761550" y="1360646"/>
            <a:ext cx="17868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7" name="Google Shape;147;p21"/>
          <p:cNvSpPr/>
          <p:nvPr/>
        </p:nvSpPr>
        <p:spPr>
          <a:xfrm>
            <a:off x="4758546" y="-54929"/>
            <a:ext cx="17619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8" name="Google Shape;148;p21"/>
          <p:cNvSpPr txBox="1">
            <a:spLocks noGrp="1"/>
          </p:cNvSpPr>
          <p:nvPr>
            <p:ph type="subTitle" idx="1"/>
          </p:nvPr>
        </p:nvSpPr>
        <p:spPr>
          <a:xfrm flipH="1">
            <a:off x="906049" y="1544100"/>
            <a:ext cx="1514700" cy="8232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49" name="Google Shape;149;p21"/>
          <p:cNvSpPr txBox="1">
            <a:spLocks noGrp="1"/>
          </p:cNvSpPr>
          <p:nvPr>
            <p:ph type="subTitle" idx="2"/>
          </p:nvPr>
        </p:nvSpPr>
        <p:spPr>
          <a:xfrm>
            <a:off x="906244" y="2415113"/>
            <a:ext cx="1514400" cy="89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50" name="Google Shape;150;p21"/>
          <p:cNvSpPr txBox="1">
            <a:spLocks noGrp="1"/>
          </p:cNvSpPr>
          <p:nvPr>
            <p:ph type="subTitle" idx="3"/>
          </p:nvPr>
        </p:nvSpPr>
        <p:spPr>
          <a:xfrm flipH="1">
            <a:off x="2897617" y="1544100"/>
            <a:ext cx="1514700" cy="8232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51" name="Google Shape;151;p21"/>
          <p:cNvSpPr txBox="1">
            <a:spLocks noGrp="1"/>
          </p:cNvSpPr>
          <p:nvPr>
            <p:ph type="subTitle" idx="4"/>
          </p:nvPr>
        </p:nvSpPr>
        <p:spPr>
          <a:xfrm>
            <a:off x="2897813" y="2415113"/>
            <a:ext cx="1514400" cy="89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52" name="Google Shape;152;p21"/>
          <p:cNvSpPr txBox="1">
            <a:spLocks noGrp="1"/>
          </p:cNvSpPr>
          <p:nvPr>
            <p:ph type="subTitle" idx="5"/>
          </p:nvPr>
        </p:nvSpPr>
        <p:spPr>
          <a:xfrm flipH="1">
            <a:off x="4882125" y="1544100"/>
            <a:ext cx="1514700" cy="8232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53" name="Google Shape;153;p21"/>
          <p:cNvSpPr txBox="1">
            <a:spLocks noGrp="1"/>
          </p:cNvSpPr>
          <p:nvPr>
            <p:ph type="subTitle" idx="6"/>
          </p:nvPr>
        </p:nvSpPr>
        <p:spPr>
          <a:xfrm>
            <a:off x="4882322" y="2415113"/>
            <a:ext cx="1514400" cy="89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154" name="Google Shape;154;p21"/>
          <p:cNvSpPr/>
          <p:nvPr/>
        </p:nvSpPr>
        <p:spPr>
          <a:xfrm flipH="1">
            <a:off x="3289156"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flipH="1">
            <a:off x="0"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flipH="1">
            <a:off x="6"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03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flipH="1">
            <a:off x="5" y="-1825"/>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flipH="1">
            <a:off x="1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rm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SzPts val="2800"/>
              <a:buFont typeface="Squada One"/>
              <a:buNone/>
              <a:defRPr>
                <a:latin typeface="Squada One"/>
                <a:ea typeface="Squada One"/>
                <a:cs typeface="Squada One"/>
                <a:sym typeface="Squada One"/>
              </a:defRPr>
            </a:lvl2pPr>
            <a:lvl3pPr lvl="2" rtl="0">
              <a:spcBef>
                <a:spcPts val="0"/>
              </a:spcBef>
              <a:spcAft>
                <a:spcPts val="0"/>
              </a:spcAft>
              <a:buSzPts val="2800"/>
              <a:buFont typeface="Squada One"/>
              <a:buNone/>
              <a:defRPr>
                <a:latin typeface="Squada One"/>
                <a:ea typeface="Squada One"/>
                <a:cs typeface="Squada One"/>
                <a:sym typeface="Squada One"/>
              </a:defRPr>
            </a:lvl3pPr>
            <a:lvl4pPr lvl="3" rtl="0">
              <a:spcBef>
                <a:spcPts val="0"/>
              </a:spcBef>
              <a:spcAft>
                <a:spcPts val="0"/>
              </a:spcAft>
              <a:buSzPts val="2800"/>
              <a:buFont typeface="Squada One"/>
              <a:buNone/>
              <a:defRPr>
                <a:latin typeface="Squada One"/>
                <a:ea typeface="Squada One"/>
                <a:cs typeface="Squada One"/>
                <a:sym typeface="Squada One"/>
              </a:defRPr>
            </a:lvl4pPr>
            <a:lvl5pPr lvl="4" rtl="0">
              <a:spcBef>
                <a:spcPts val="0"/>
              </a:spcBef>
              <a:spcAft>
                <a:spcPts val="0"/>
              </a:spcAft>
              <a:buSzPts val="2800"/>
              <a:buFont typeface="Squada One"/>
              <a:buNone/>
              <a:defRPr>
                <a:latin typeface="Squada One"/>
                <a:ea typeface="Squada One"/>
                <a:cs typeface="Squada One"/>
                <a:sym typeface="Squada One"/>
              </a:defRPr>
            </a:lvl5pPr>
            <a:lvl6pPr lvl="5" rtl="0">
              <a:spcBef>
                <a:spcPts val="0"/>
              </a:spcBef>
              <a:spcAft>
                <a:spcPts val="0"/>
              </a:spcAft>
              <a:buSzPts val="2800"/>
              <a:buFont typeface="Squada One"/>
              <a:buNone/>
              <a:defRPr>
                <a:latin typeface="Squada One"/>
                <a:ea typeface="Squada One"/>
                <a:cs typeface="Squada One"/>
                <a:sym typeface="Squada One"/>
              </a:defRPr>
            </a:lvl6pPr>
            <a:lvl7pPr lvl="6" rtl="0">
              <a:spcBef>
                <a:spcPts val="0"/>
              </a:spcBef>
              <a:spcAft>
                <a:spcPts val="0"/>
              </a:spcAft>
              <a:buSzPts val="2800"/>
              <a:buFont typeface="Squada One"/>
              <a:buNone/>
              <a:defRPr>
                <a:latin typeface="Squada One"/>
                <a:ea typeface="Squada One"/>
                <a:cs typeface="Squada One"/>
                <a:sym typeface="Squada One"/>
              </a:defRPr>
            </a:lvl7pPr>
            <a:lvl8pPr lvl="7" rtl="0">
              <a:spcBef>
                <a:spcPts val="0"/>
              </a:spcBef>
              <a:spcAft>
                <a:spcPts val="0"/>
              </a:spcAft>
              <a:buSzPts val="2800"/>
              <a:buFont typeface="Squada One"/>
              <a:buNone/>
              <a:defRPr>
                <a:latin typeface="Squada One"/>
                <a:ea typeface="Squada One"/>
                <a:cs typeface="Squada One"/>
                <a:sym typeface="Squada One"/>
              </a:defRPr>
            </a:lvl8pPr>
            <a:lvl9pPr lvl="8" rtl="0">
              <a:spcBef>
                <a:spcPts val="0"/>
              </a:spcBef>
              <a:spcAft>
                <a:spcPts val="0"/>
              </a:spcAft>
              <a:buSzPts val="2800"/>
              <a:buFont typeface="Squada One"/>
              <a:buNone/>
              <a:defRPr>
                <a:latin typeface="Squada One"/>
                <a:ea typeface="Squada One"/>
                <a:cs typeface="Squada One"/>
                <a:sym typeface="Squada 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INE + TITLE + SUBTITLE">
  <p:cSld name="2_Diapositiva de título">
    <p:bg>
      <p:bgPr>
        <a:gradFill>
          <a:gsLst>
            <a:gs pos="0">
              <a:schemeClr val="accent1"/>
            </a:gs>
            <a:gs pos="100000">
              <a:schemeClr val="accent2"/>
            </a:gs>
          </a:gsLst>
          <a:path path="circle">
            <a:fillToRect l="50000" t="50000" r="50000" b="50000"/>
          </a:path>
          <a:tileRect/>
        </a:gradFill>
        <a:effectLst/>
      </p:bgPr>
    </p:bg>
    <p:spTree>
      <p:nvGrpSpPr>
        <p:cNvPr id="1" name="Shape 160"/>
        <p:cNvGrpSpPr/>
        <p:nvPr/>
      </p:nvGrpSpPr>
      <p:grpSpPr>
        <a:xfrm>
          <a:off x="0" y="0"/>
          <a:ext cx="0" cy="0"/>
          <a:chOff x="0" y="0"/>
          <a:chExt cx="0" cy="0"/>
        </a:xfrm>
      </p:grpSpPr>
      <p:sp>
        <p:nvSpPr>
          <p:cNvPr id="161" name="Google Shape;161;p22"/>
          <p:cNvSpPr>
            <a:spLocks noGrp="1"/>
          </p:cNvSpPr>
          <p:nvPr>
            <p:ph type="pic" idx="2"/>
          </p:nvPr>
        </p:nvSpPr>
        <p:spPr>
          <a:xfrm>
            <a:off x="0" y="0"/>
            <a:ext cx="4572000" cy="51435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62" name="Google Shape;162;p22"/>
          <p:cNvSpPr txBox="1">
            <a:spLocks noGrp="1"/>
          </p:cNvSpPr>
          <p:nvPr>
            <p:ph type="ctrTitle"/>
          </p:nvPr>
        </p:nvSpPr>
        <p:spPr>
          <a:xfrm>
            <a:off x="4190296" y="1801293"/>
            <a:ext cx="2966700" cy="1241700"/>
          </a:xfrm>
          <a:prstGeom prst="rect">
            <a:avLst/>
          </a:prstGeom>
          <a:noFill/>
          <a:ln>
            <a:noFill/>
          </a:ln>
        </p:spPr>
        <p:txBody>
          <a:bodyPr spcFirstLastPara="1" wrap="square" lIns="68575" tIns="34275" rIns="68575" bIns="34275" anchor="b" anchorCtr="0">
            <a:normAutofit/>
          </a:bodyPr>
          <a:lstStyle>
            <a:lvl1pPr lvl="0" algn="r" rtl="0">
              <a:lnSpc>
                <a:spcPct val="90000"/>
              </a:lnSpc>
              <a:spcBef>
                <a:spcPts val="0"/>
              </a:spcBef>
              <a:spcAft>
                <a:spcPts val="0"/>
              </a:spcAft>
              <a:buClr>
                <a:srgbClr val="FFFFFF"/>
              </a:buClr>
              <a:buSzPts val="2100"/>
              <a:buNone/>
              <a:defRPr sz="2100" b="0">
                <a:solidFill>
                  <a:srgbClr val="FFFFFF"/>
                </a:solidFill>
              </a:defRPr>
            </a:lvl1pPr>
            <a:lvl2pPr lvl="1" rtl="0">
              <a:spcBef>
                <a:spcPts val="0"/>
              </a:spcBef>
              <a:spcAft>
                <a:spcPts val="0"/>
              </a:spcAft>
              <a:buClr>
                <a:srgbClr val="FFFFFF"/>
              </a:buClr>
              <a:buSzPts val="2800"/>
              <a:buNone/>
              <a:defRPr b="1">
                <a:solidFill>
                  <a:srgbClr val="FFFFFF"/>
                </a:solidFill>
              </a:defRPr>
            </a:lvl2pPr>
            <a:lvl3pPr lvl="2" rtl="0">
              <a:spcBef>
                <a:spcPts val="0"/>
              </a:spcBef>
              <a:spcAft>
                <a:spcPts val="0"/>
              </a:spcAft>
              <a:buClr>
                <a:srgbClr val="FFFFFF"/>
              </a:buClr>
              <a:buSzPts val="2800"/>
              <a:buNone/>
              <a:defRPr b="1">
                <a:solidFill>
                  <a:srgbClr val="FFFFFF"/>
                </a:solidFill>
              </a:defRPr>
            </a:lvl3pPr>
            <a:lvl4pPr lvl="3" rtl="0">
              <a:spcBef>
                <a:spcPts val="0"/>
              </a:spcBef>
              <a:spcAft>
                <a:spcPts val="0"/>
              </a:spcAft>
              <a:buClr>
                <a:srgbClr val="FFFFFF"/>
              </a:buClr>
              <a:buSzPts val="2800"/>
              <a:buNone/>
              <a:defRPr b="1">
                <a:solidFill>
                  <a:srgbClr val="FFFFFF"/>
                </a:solidFill>
              </a:defRPr>
            </a:lvl4pPr>
            <a:lvl5pPr lvl="4" rtl="0">
              <a:spcBef>
                <a:spcPts val="0"/>
              </a:spcBef>
              <a:spcAft>
                <a:spcPts val="0"/>
              </a:spcAft>
              <a:buClr>
                <a:srgbClr val="FFFFFF"/>
              </a:buClr>
              <a:buSzPts val="2800"/>
              <a:buNone/>
              <a:defRPr b="1">
                <a:solidFill>
                  <a:srgbClr val="FFFFFF"/>
                </a:solidFill>
              </a:defRPr>
            </a:lvl5pPr>
            <a:lvl6pPr lvl="5" rtl="0">
              <a:spcBef>
                <a:spcPts val="0"/>
              </a:spcBef>
              <a:spcAft>
                <a:spcPts val="0"/>
              </a:spcAft>
              <a:buClr>
                <a:srgbClr val="FFFFFF"/>
              </a:buClr>
              <a:buSzPts val="2800"/>
              <a:buNone/>
              <a:defRPr b="1">
                <a:solidFill>
                  <a:srgbClr val="FFFFFF"/>
                </a:solidFill>
              </a:defRPr>
            </a:lvl6pPr>
            <a:lvl7pPr lvl="6" rtl="0">
              <a:spcBef>
                <a:spcPts val="0"/>
              </a:spcBef>
              <a:spcAft>
                <a:spcPts val="0"/>
              </a:spcAft>
              <a:buClr>
                <a:srgbClr val="FFFFFF"/>
              </a:buClr>
              <a:buSzPts val="2800"/>
              <a:buNone/>
              <a:defRPr b="1">
                <a:solidFill>
                  <a:srgbClr val="FFFFFF"/>
                </a:solidFill>
              </a:defRPr>
            </a:lvl7pPr>
            <a:lvl8pPr lvl="7" rtl="0">
              <a:spcBef>
                <a:spcPts val="0"/>
              </a:spcBef>
              <a:spcAft>
                <a:spcPts val="0"/>
              </a:spcAft>
              <a:buClr>
                <a:srgbClr val="FFFFFF"/>
              </a:buClr>
              <a:buSzPts val="2800"/>
              <a:buNone/>
              <a:defRPr b="1">
                <a:solidFill>
                  <a:srgbClr val="FFFFFF"/>
                </a:solidFill>
              </a:defRPr>
            </a:lvl8pPr>
            <a:lvl9pPr lvl="8" rtl="0">
              <a:spcBef>
                <a:spcPts val="0"/>
              </a:spcBef>
              <a:spcAft>
                <a:spcPts val="0"/>
              </a:spcAft>
              <a:buClr>
                <a:srgbClr val="FFFFFF"/>
              </a:buClr>
              <a:buSzPts val="2800"/>
              <a:buNone/>
              <a:defRPr b="1">
                <a:solidFill>
                  <a:srgbClr val="FFFFFF"/>
                </a:solidFill>
              </a:defRPr>
            </a:lvl9pPr>
          </a:lstStyle>
          <a:p>
            <a:endParaRPr/>
          </a:p>
        </p:txBody>
      </p:sp>
      <p:sp>
        <p:nvSpPr>
          <p:cNvPr id="163" name="Google Shape;163;p22"/>
          <p:cNvSpPr txBox="1">
            <a:spLocks noGrp="1"/>
          </p:cNvSpPr>
          <p:nvPr>
            <p:ph type="subTitle" idx="1"/>
          </p:nvPr>
        </p:nvSpPr>
        <p:spPr>
          <a:xfrm>
            <a:off x="4769001" y="3394960"/>
            <a:ext cx="2388000" cy="1004400"/>
          </a:xfrm>
          <a:prstGeom prst="rect">
            <a:avLst/>
          </a:prstGeom>
          <a:noFill/>
          <a:ln>
            <a:noFill/>
          </a:ln>
        </p:spPr>
        <p:txBody>
          <a:bodyPr spcFirstLastPara="1" wrap="square" lIns="68575" tIns="34275" rIns="68575" bIns="34275" anchor="t" anchorCtr="0">
            <a:normAutofit/>
          </a:bodyPr>
          <a:lstStyle>
            <a:lvl1pPr lvl="0" algn="r" rtl="0">
              <a:lnSpc>
                <a:spcPct val="90000"/>
              </a:lnSpc>
              <a:spcBef>
                <a:spcPts val="800"/>
              </a:spcBef>
              <a:spcAft>
                <a:spcPts val="0"/>
              </a:spcAft>
              <a:buClr>
                <a:srgbClr val="FFFFFF"/>
              </a:buClr>
              <a:buSzPts val="1100"/>
              <a:buNone/>
              <a:defRPr sz="1100">
                <a:solidFill>
                  <a:srgbClr val="FFFFFF"/>
                </a:solidFill>
              </a:defRPr>
            </a:lvl1pPr>
            <a:lvl2pPr lvl="1" algn="ctr" rtl="0">
              <a:lnSpc>
                <a:spcPct val="90000"/>
              </a:lnSpc>
              <a:spcBef>
                <a:spcPts val="1200"/>
              </a:spcBef>
              <a:spcAft>
                <a:spcPts val="0"/>
              </a:spcAft>
              <a:buClr>
                <a:srgbClr val="FFFFFF"/>
              </a:buClr>
              <a:buSzPts val="1500"/>
              <a:buNone/>
              <a:defRPr sz="1500">
                <a:solidFill>
                  <a:srgbClr val="FFFFFF"/>
                </a:solidFill>
              </a:defRPr>
            </a:lvl2pPr>
            <a:lvl3pPr lvl="2" algn="ctr" rtl="0">
              <a:lnSpc>
                <a:spcPct val="90000"/>
              </a:lnSpc>
              <a:spcBef>
                <a:spcPts val="1200"/>
              </a:spcBef>
              <a:spcAft>
                <a:spcPts val="0"/>
              </a:spcAft>
              <a:buClr>
                <a:srgbClr val="FFFFFF"/>
              </a:buClr>
              <a:buSzPts val="1400"/>
              <a:buNone/>
              <a:defRPr sz="1400">
                <a:solidFill>
                  <a:srgbClr val="FFFFFF"/>
                </a:solidFill>
              </a:defRPr>
            </a:lvl3pPr>
            <a:lvl4pPr lvl="3" algn="ctr" rtl="0">
              <a:lnSpc>
                <a:spcPct val="90000"/>
              </a:lnSpc>
              <a:spcBef>
                <a:spcPts val="1200"/>
              </a:spcBef>
              <a:spcAft>
                <a:spcPts val="0"/>
              </a:spcAft>
              <a:buClr>
                <a:srgbClr val="FFFFFF"/>
              </a:buClr>
              <a:buSzPts val="1200"/>
              <a:buNone/>
              <a:defRPr sz="1200">
                <a:solidFill>
                  <a:srgbClr val="FFFFFF"/>
                </a:solidFill>
              </a:defRPr>
            </a:lvl4pPr>
            <a:lvl5pPr lvl="4" algn="ctr" rtl="0">
              <a:lnSpc>
                <a:spcPct val="90000"/>
              </a:lnSpc>
              <a:spcBef>
                <a:spcPts val="1200"/>
              </a:spcBef>
              <a:spcAft>
                <a:spcPts val="0"/>
              </a:spcAft>
              <a:buClr>
                <a:srgbClr val="FFFFFF"/>
              </a:buClr>
              <a:buSzPts val="1200"/>
              <a:buNone/>
              <a:defRPr sz="1200">
                <a:solidFill>
                  <a:srgbClr val="FFFFFF"/>
                </a:solidFill>
              </a:defRPr>
            </a:lvl5pPr>
            <a:lvl6pPr lvl="5" algn="ctr" rtl="0">
              <a:lnSpc>
                <a:spcPct val="90000"/>
              </a:lnSpc>
              <a:spcBef>
                <a:spcPts val="1200"/>
              </a:spcBef>
              <a:spcAft>
                <a:spcPts val="0"/>
              </a:spcAft>
              <a:buClr>
                <a:srgbClr val="FFFFFF"/>
              </a:buClr>
              <a:buSzPts val="1200"/>
              <a:buNone/>
              <a:defRPr sz="1200">
                <a:solidFill>
                  <a:srgbClr val="FFFFFF"/>
                </a:solidFill>
              </a:defRPr>
            </a:lvl6pPr>
            <a:lvl7pPr lvl="6" algn="ctr" rtl="0">
              <a:lnSpc>
                <a:spcPct val="90000"/>
              </a:lnSpc>
              <a:spcBef>
                <a:spcPts val="1200"/>
              </a:spcBef>
              <a:spcAft>
                <a:spcPts val="0"/>
              </a:spcAft>
              <a:buClr>
                <a:srgbClr val="FFFFFF"/>
              </a:buClr>
              <a:buSzPts val="1200"/>
              <a:buNone/>
              <a:defRPr sz="1200">
                <a:solidFill>
                  <a:srgbClr val="FFFFFF"/>
                </a:solidFill>
              </a:defRPr>
            </a:lvl7pPr>
            <a:lvl8pPr lvl="7" algn="ctr" rtl="0">
              <a:lnSpc>
                <a:spcPct val="90000"/>
              </a:lnSpc>
              <a:spcBef>
                <a:spcPts val="1200"/>
              </a:spcBef>
              <a:spcAft>
                <a:spcPts val="0"/>
              </a:spcAft>
              <a:buClr>
                <a:srgbClr val="FFFFFF"/>
              </a:buClr>
              <a:buSzPts val="1200"/>
              <a:buNone/>
              <a:defRPr sz="1200">
                <a:solidFill>
                  <a:srgbClr val="FFFFFF"/>
                </a:solidFill>
              </a:defRPr>
            </a:lvl8pPr>
            <a:lvl9pPr lvl="8" algn="ctr" rtl="0">
              <a:lnSpc>
                <a:spcPct val="90000"/>
              </a:lnSpc>
              <a:spcBef>
                <a:spcPts val="1200"/>
              </a:spcBef>
              <a:spcAft>
                <a:spcPts val="1200"/>
              </a:spcAft>
              <a:buClr>
                <a:srgbClr val="FFFFFF"/>
              </a:buClr>
              <a:buSzPts val="1200"/>
              <a:buNone/>
              <a:defRPr sz="1200">
                <a:solidFill>
                  <a:srgbClr val="FFFFFF"/>
                </a:solidFill>
              </a:defRPr>
            </a:lvl9pPr>
          </a:lstStyle>
          <a:p>
            <a:endParaRPr/>
          </a:p>
        </p:txBody>
      </p:sp>
      <p:sp>
        <p:nvSpPr>
          <p:cNvPr id="164" name="Google Shape;164;p22"/>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165" name="Google Shape;165;p22"/>
          <p:cNvSpPr/>
          <p:nvPr/>
        </p:nvSpPr>
        <p:spPr>
          <a:xfrm>
            <a:off x="6804150"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14300"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182185"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71450" dir="6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7417929"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14300"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4678424" y="4546187"/>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0"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0" y="3075"/>
            <a:ext cx="1944089" cy="1397138"/>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4926743" y="0"/>
            <a:ext cx="2319503" cy="682705"/>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5913146" y="0"/>
            <a:ext cx="3226701" cy="1925135"/>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TITLE 1">
  <p:cSld name="3_Diapositiva de título_1">
    <p:bg>
      <p:bgPr>
        <a:gradFill>
          <a:gsLst>
            <a:gs pos="0">
              <a:schemeClr val="accent1"/>
            </a:gs>
            <a:gs pos="100000">
              <a:schemeClr val="accent2"/>
            </a:gs>
          </a:gsLst>
          <a:path path="circle">
            <a:fillToRect l="50000" t="50000" r="50000" b="50000"/>
          </a:path>
          <a:tileRect/>
        </a:gradFill>
        <a:effectLst/>
      </p:bgPr>
    </p:bg>
    <p:spTree>
      <p:nvGrpSpPr>
        <p:cNvPr id="1" name="Shape 173"/>
        <p:cNvGrpSpPr/>
        <p:nvPr/>
      </p:nvGrpSpPr>
      <p:grpSpPr>
        <a:xfrm>
          <a:off x="0" y="0"/>
          <a:ext cx="0" cy="0"/>
          <a:chOff x="0" y="0"/>
          <a:chExt cx="0" cy="0"/>
        </a:xfrm>
      </p:grpSpPr>
      <p:sp>
        <p:nvSpPr>
          <p:cNvPr id="174" name="Google Shape;174;p23"/>
          <p:cNvSpPr/>
          <p:nvPr/>
        </p:nvSpPr>
        <p:spPr>
          <a:xfrm>
            <a:off x="0" y="3475"/>
            <a:ext cx="9144000" cy="5136600"/>
          </a:xfrm>
          <a:prstGeom prst="rect">
            <a:avLst/>
          </a:prstGeom>
          <a:solidFill>
            <a:srgbClr val="FFFFFF">
              <a:alpha val="31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txBox="1">
            <a:spLocks noGrp="1"/>
          </p:cNvSpPr>
          <p:nvPr>
            <p:ph type="ctrTitle"/>
          </p:nvPr>
        </p:nvSpPr>
        <p:spPr>
          <a:xfrm>
            <a:off x="1079400" y="1222075"/>
            <a:ext cx="3287100" cy="2699400"/>
          </a:xfrm>
          <a:prstGeom prst="rect">
            <a:avLst/>
          </a:prstGeom>
          <a:noFill/>
          <a:ln>
            <a:noFill/>
          </a:ln>
        </p:spPr>
        <p:txBody>
          <a:bodyPr spcFirstLastPara="1" wrap="square" lIns="68575" tIns="34275" rIns="68575" bIns="34275" anchor="ctr" anchorCtr="0">
            <a:normAutofit/>
          </a:bodyPr>
          <a:lstStyle>
            <a:lvl1pPr lvl="0" rtl="0">
              <a:lnSpc>
                <a:spcPct val="90000"/>
              </a:lnSpc>
              <a:spcBef>
                <a:spcPts val="0"/>
              </a:spcBef>
              <a:spcAft>
                <a:spcPts val="0"/>
              </a:spcAft>
              <a:buClr>
                <a:srgbClr val="FFFFFF"/>
              </a:buClr>
              <a:buSzPts val="4800"/>
              <a:buNone/>
              <a:defRPr sz="4800" b="0">
                <a:solidFill>
                  <a:srgbClr val="FFFFFF"/>
                </a:solidFill>
              </a:defRPr>
            </a:lvl1pPr>
            <a:lvl2pPr lvl="1" rtl="0">
              <a:spcBef>
                <a:spcPts val="0"/>
              </a:spcBef>
              <a:spcAft>
                <a:spcPts val="0"/>
              </a:spcAft>
              <a:buClr>
                <a:srgbClr val="D9D9D9"/>
              </a:buClr>
              <a:buSzPts val="4800"/>
              <a:buNone/>
              <a:defRPr sz="4800">
                <a:solidFill>
                  <a:srgbClr val="D9D9D9"/>
                </a:solidFill>
              </a:defRPr>
            </a:lvl2pPr>
            <a:lvl3pPr lvl="2" rtl="0">
              <a:spcBef>
                <a:spcPts val="0"/>
              </a:spcBef>
              <a:spcAft>
                <a:spcPts val="0"/>
              </a:spcAft>
              <a:buClr>
                <a:srgbClr val="D9D9D9"/>
              </a:buClr>
              <a:buSzPts val="4800"/>
              <a:buNone/>
              <a:defRPr sz="4800">
                <a:solidFill>
                  <a:srgbClr val="D9D9D9"/>
                </a:solidFill>
              </a:defRPr>
            </a:lvl3pPr>
            <a:lvl4pPr lvl="3" rtl="0">
              <a:spcBef>
                <a:spcPts val="0"/>
              </a:spcBef>
              <a:spcAft>
                <a:spcPts val="0"/>
              </a:spcAft>
              <a:buClr>
                <a:srgbClr val="D9D9D9"/>
              </a:buClr>
              <a:buSzPts val="4800"/>
              <a:buNone/>
              <a:defRPr sz="4800">
                <a:solidFill>
                  <a:srgbClr val="D9D9D9"/>
                </a:solidFill>
              </a:defRPr>
            </a:lvl4pPr>
            <a:lvl5pPr lvl="4" rtl="0">
              <a:spcBef>
                <a:spcPts val="0"/>
              </a:spcBef>
              <a:spcAft>
                <a:spcPts val="0"/>
              </a:spcAft>
              <a:buClr>
                <a:srgbClr val="D9D9D9"/>
              </a:buClr>
              <a:buSzPts val="4800"/>
              <a:buNone/>
              <a:defRPr sz="4800">
                <a:solidFill>
                  <a:srgbClr val="D9D9D9"/>
                </a:solidFill>
              </a:defRPr>
            </a:lvl5pPr>
            <a:lvl6pPr lvl="5" rtl="0">
              <a:spcBef>
                <a:spcPts val="0"/>
              </a:spcBef>
              <a:spcAft>
                <a:spcPts val="0"/>
              </a:spcAft>
              <a:buClr>
                <a:srgbClr val="D9D9D9"/>
              </a:buClr>
              <a:buSzPts val="4800"/>
              <a:buNone/>
              <a:defRPr sz="4800">
                <a:solidFill>
                  <a:srgbClr val="D9D9D9"/>
                </a:solidFill>
              </a:defRPr>
            </a:lvl6pPr>
            <a:lvl7pPr lvl="6" rtl="0">
              <a:spcBef>
                <a:spcPts val="0"/>
              </a:spcBef>
              <a:spcAft>
                <a:spcPts val="0"/>
              </a:spcAft>
              <a:buClr>
                <a:srgbClr val="D9D9D9"/>
              </a:buClr>
              <a:buSzPts val="4800"/>
              <a:buNone/>
              <a:defRPr sz="4800">
                <a:solidFill>
                  <a:srgbClr val="D9D9D9"/>
                </a:solidFill>
              </a:defRPr>
            </a:lvl7pPr>
            <a:lvl8pPr lvl="7" rtl="0">
              <a:spcBef>
                <a:spcPts val="0"/>
              </a:spcBef>
              <a:spcAft>
                <a:spcPts val="0"/>
              </a:spcAft>
              <a:buClr>
                <a:srgbClr val="D9D9D9"/>
              </a:buClr>
              <a:buSzPts val="4800"/>
              <a:buNone/>
              <a:defRPr sz="4800">
                <a:solidFill>
                  <a:srgbClr val="D9D9D9"/>
                </a:solidFill>
              </a:defRPr>
            </a:lvl8pPr>
            <a:lvl9pPr lvl="8" rtl="0">
              <a:spcBef>
                <a:spcPts val="0"/>
              </a:spcBef>
              <a:spcAft>
                <a:spcPts val="0"/>
              </a:spcAft>
              <a:buClr>
                <a:srgbClr val="D9D9D9"/>
              </a:buClr>
              <a:buSzPts val="4800"/>
              <a:buNone/>
              <a:defRPr sz="4800">
                <a:solidFill>
                  <a:srgbClr val="D9D9D9"/>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SUBTITLE">
  <p:cSld name="4_Diapositiva de título">
    <p:bg>
      <p:bgPr>
        <a:gradFill>
          <a:gsLst>
            <a:gs pos="0">
              <a:schemeClr val="accent1"/>
            </a:gs>
            <a:gs pos="100000">
              <a:schemeClr val="accent2"/>
            </a:gs>
          </a:gsLst>
          <a:path path="circle">
            <a:fillToRect l="50000" t="50000" r="50000" b="50000"/>
          </a:path>
          <a:tileRect/>
        </a:gradFill>
        <a:effectLst/>
      </p:bgPr>
    </p:bg>
    <p:spTree>
      <p:nvGrpSpPr>
        <p:cNvPr id="1" name="Shape 176"/>
        <p:cNvGrpSpPr/>
        <p:nvPr/>
      </p:nvGrpSpPr>
      <p:grpSpPr>
        <a:xfrm>
          <a:off x="0" y="0"/>
          <a:ext cx="0" cy="0"/>
          <a:chOff x="0" y="0"/>
          <a:chExt cx="0" cy="0"/>
        </a:xfrm>
      </p:grpSpPr>
      <p:sp>
        <p:nvSpPr>
          <p:cNvPr id="177" name="Google Shape;177;p24"/>
          <p:cNvSpPr/>
          <p:nvPr/>
        </p:nvSpPr>
        <p:spPr>
          <a:xfrm flipH="1">
            <a:off x="1028325" y="399713"/>
            <a:ext cx="7083900" cy="43440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178" name="Google Shape;178;p24"/>
          <p:cNvSpPr txBox="1">
            <a:spLocks noGrp="1"/>
          </p:cNvSpPr>
          <p:nvPr>
            <p:ph type="ctrTitle"/>
          </p:nvPr>
        </p:nvSpPr>
        <p:spPr>
          <a:xfrm>
            <a:off x="1709636" y="1515646"/>
            <a:ext cx="5724600" cy="12417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accent6"/>
              </a:buClr>
              <a:buSzPts val="5000"/>
              <a:buNone/>
              <a:defRPr sz="5000" b="0">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24"/>
          <p:cNvSpPr txBox="1">
            <a:spLocks noGrp="1"/>
          </p:cNvSpPr>
          <p:nvPr>
            <p:ph type="subTitle" idx="1"/>
          </p:nvPr>
        </p:nvSpPr>
        <p:spPr>
          <a:xfrm>
            <a:off x="3206903" y="3227865"/>
            <a:ext cx="2724600" cy="10044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accent6"/>
              </a:buClr>
              <a:buSzPts val="1200"/>
              <a:buNone/>
              <a:defRPr sz="1200">
                <a:solidFill>
                  <a:schemeClr val="accent6"/>
                </a:solidFill>
              </a:defRPr>
            </a:lvl1pPr>
            <a:lvl2pPr lvl="1" algn="ctr" rtl="0">
              <a:lnSpc>
                <a:spcPct val="90000"/>
              </a:lnSpc>
              <a:spcBef>
                <a:spcPts val="1200"/>
              </a:spcBef>
              <a:spcAft>
                <a:spcPts val="0"/>
              </a:spcAft>
              <a:buClr>
                <a:schemeClr val="dk1"/>
              </a:buClr>
              <a:buSzPts val="1500"/>
              <a:buNone/>
              <a:defRPr sz="1500"/>
            </a:lvl2pPr>
            <a:lvl3pPr lvl="2" algn="ctr" rtl="0">
              <a:lnSpc>
                <a:spcPct val="90000"/>
              </a:lnSpc>
              <a:spcBef>
                <a:spcPts val="1200"/>
              </a:spcBef>
              <a:spcAft>
                <a:spcPts val="0"/>
              </a:spcAft>
              <a:buClr>
                <a:schemeClr val="dk1"/>
              </a:buClr>
              <a:buSzPts val="1400"/>
              <a:buNone/>
              <a:defRPr sz="1400"/>
            </a:lvl3pPr>
            <a:lvl4pPr lvl="3" algn="ctr" rtl="0">
              <a:lnSpc>
                <a:spcPct val="90000"/>
              </a:lnSpc>
              <a:spcBef>
                <a:spcPts val="1200"/>
              </a:spcBef>
              <a:spcAft>
                <a:spcPts val="0"/>
              </a:spcAft>
              <a:buClr>
                <a:schemeClr val="dk1"/>
              </a:buClr>
              <a:buSzPts val="1200"/>
              <a:buNone/>
              <a:defRPr sz="1200"/>
            </a:lvl4pPr>
            <a:lvl5pPr lvl="4" algn="ctr" rtl="0">
              <a:lnSpc>
                <a:spcPct val="90000"/>
              </a:lnSpc>
              <a:spcBef>
                <a:spcPts val="1200"/>
              </a:spcBef>
              <a:spcAft>
                <a:spcPts val="0"/>
              </a:spcAft>
              <a:buClr>
                <a:schemeClr val="dk1"/>
              </a:buClr>
              <a:buSzPts val="1200"/>
              <a:buNone/>
              <a:defRPr sz="1200"/>
            </a:lvl5pPr>
            <a:lvl6pPr lvl="5" algn="ctr" rtl="0">
              <a:lnSpc>
                <a:spcPct val="90000"/>
              </a:lnSpc>
              <a:spcBef>
                <a:spcPts val="1200"/>
              </a:spcBef>
              <a:spcAft>
                <a:spcPts val="0"/>
              </a:spcAft>
              <a:buClr>
                <a:schemeClr val="dk1"/>
              </a:buClr>
              <a:buSzPts val="1200"/>
              <a:buNone/>
              <a:defRPr sz="1200"/>
            </a:lvl6pPr>
            <a:lvl7pPr lvl="6" algn="ctr" rtl="0">
              <a:lnSpc>
                <a:spcPct val="90000"/>
              </a:lnSpc>
              <a:spcBef>
                <a:spcPts val="1200"/>
              </a:spcBef>
              <a:spcAft>
                <a:spcPts val="0"/>
              </a:spcAft>
              <a:buClr>
                <a:schemeClr val="dk1"/>
              </a:buClr>
              <a:buSzPts val="1200"/>
              <a:buNone/>
              <a:defRPr sz="1200"/>
            </a:lvl7pPr>
            <a:lvl8pPr lvl="7" algn="ctr" rtl="0">
              <a:lnSpc>
                <a:spcPct val="90000"/>
              </a:lnSpc>
              <a:spcBef>
                <a:spcPts val="1200"/>
              </a:spcBef>
              <a:spcAft>
                <a:spcPts val="0"/>
              </a:spcAft>
              <a:buClr>
                <a:schemeClr val="dk1"/>
              </a:buClr>
              <a:buSzPts val="1200"/>
              <a:buNone/>
              <a:defRPr sz="1200"/>
            </a:lvl8pPr>
            <a:lvl9pPr lvl="8" algn="ctr" rtl="0">
              <a:lnSpc>
                <a:spcPct val="90000"/>
              </a:lnSpc>
              <a:spcBef>
                <a:spcPts val="1200"/>
              </a:spcBef>
              <a:spcAft>
                <a:spcPts val="1200"/>
              </a:spcAft>
              <a:buClr>
                <a:schemeClr val="dk1"/>
              </a:buClr>
              <a:buSzPts val="1200"/>
              <a:buNone/>
              <a:defRPr sz="1200"/>
            </a:lvl9pPr>
          </a:lstStyle>
          <a:p>
            <a:endParaRPr/>
          </a:p>
        </p:txBody>
      </p:sp>
      <p:cxnSp>
        <p:nvCxnSpPr>
          <p:cNvPr id="180" name="Google Shape;180;p24"/>
          <p:cNvCxnSpPr/>
          <p:nvPr/>
        </p:nvCxnSpPr>
        <p:spPr>
          <a:xfrm rot="10800000">
            <a:off x="2962931" y="2914144"/>
            <a:ext cx="3212400" cy="0"/>
          </a:xfrm>
          <a:prstGeom prst="straightConnector1">
            <a:avLst/>
          </a:prstGeom>
          <a:noFill/>
          <a:ln w="38100" cap="flat" cmpd="sng">
            <a:solidFill>
              <a:schemeClr val="accent6"/>
            </a:solidFill>
            <a:prstDash val="solid"/>
            <a:miter lim="800000"/>
            <a:headEnd type="none" w="sm" len="sm"/>
            <a:tailEnd type="none" w="sm" len="sm"/>
          </a:ln>
        </p:spPr>
      </p:cxnSp>
      <p:sp>
        <p:nvSpPr>
          <p:cNvPr id="181" name="Google Shape;181;p24"/>
          <p:cNvSpPr/>
          <p:nvPr/>
        </p:nvSpPr>
        <p:spPr>
          <a:xfrm>
            <a:off x="4863180" y="3041523"/>
            <a:ext cx="4277414" cy="2101968"/>
          </a:xfrm>
          <a:custGeom>
            <a:avLst/>
            <a:gdLst/>
            <a:ahLst/>
            <a:cxnLst/>
            <a:rect l="l" t="t" r="r" b="b"/>
            <a:pathLst>
              <a:path w="17464" h="8582" extrusionOk="0">
                <a:moveTo>
                  <a:pt x="16370" y="1"/>
                </a:moveTo>
                <a:cubicBezTo>
                  <a:pt x="15547" y="1"/>
                  <a:pt x="14791" y="341"/>
                  <a:pt x="14270" y="1361"/>
                </a:cubicBezTo>
                <a:cubicBezTo>
                  <a:pt x="13465" y="2920"/>
                  <a:pt x="12816" y="3336"/>
                  <a:pt x="12233" y="3336"/>
                </a:cubicBezTo>
                <a:cubicBezTo>
                  <a:pt x="11826" y="3336"/>
                  <a:pt x="11450" y="3132"/>
                  <a:pt x="11077" y="2974"/>
                </a:cubicBezTo>
                <a:cubicBezTo>
                  <a:pt x="10441" y="2702"/>
                  <a:pt x="8470" y="1319"/>
                  <a:pt x="6737" y="1319"/>
                </a:cubicBezTo>
                <a:cubicBezTo>
                  <a:pt x="6024" y="1319"/>
                  <a:pt x="5351" y="1553"/>
                  <a:pt x="4828" y="2194"/>
                </a:cubicBezTo>
                <a:cubicBezTo>
                  <a:pt x="3349" y="4029"/>
                  <a:pt x="3405" y="4562"/>
                  <a:pt x="3059" y="4562"/>
                </a:cubicBezTo>
                <a:cubicBezTo>
                  <a:pt x="2988" y="4562"/>
                  <a:pt x="2899" y="4539"/>
                  <a:pt x="2777" y="4501"/>
                </a:cubicBezTo>
                <a:cubicBezTo>
                  <a:pt x="2423" y="4385"/>
                  <a:pt x="1922" y="4163"/>
                  <a:pt x="1460" y="4163"/>
                </a:cubicBezTo>
                <a:cubicBezTo>
                  <a:pt x="991" y="4163"/>
                  <a:pt x="563" y="4393"/>
                  <a:pt x="375" y="5196"/>
                </a:cubicBezTo>
                <a:cubicBezTo>
                  <a:pt x="0" y="6787"/>
                  <a:pt x="1870" y="7257"/>
                  <a:pt x="1870" y="7257"/>
                </a:cubicBezTo>
                <a:lnTo>
                  <a:pt x="5822" y="7919"/>
                </a:lnTo>
                <a:lnTo>
                  <a:pt x="10094" y="7257"/>
                </a:lnTo>
                <a:lnTo>
                  <a:pt x="11376" y="8581"/>
                </a:lnTo>
                <a:lnTo>
                  <a:pt x="17464" y="8581"/>
                </a:lnTo>
                <a:lnTo>
                  <a:pt x="17464" y="165"/>
                </a:lnTo>
                <a:cubicBezTo>
                  <a:pt x="17096" y="65"/>
                  <a:pt x="16726" y="1"/>
                  <a:pt x="16370"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19050" dir="83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4"/>
          <p:cNvSpPr/>
          <p:nvPr/>
        </p:nvSpPr>
        <p:spPr>
          <a:xfrm>
            <a:off x="5004272" y="0"/>
            <a:ext cx="2307201" cy="716694"/>
          </a:xfrm>
          <a:custGeom>
            <a:avLst/>
            <a:gdLst/>
            <a:ahLst/>
            <a:cxnLst/>
            <a:rect l="l" t="t" r="r" b="b"/>
            <a:pathLst>
              <a:path w="3451" h="1072" extrusionOk="0">
                <a:moveTo>
                  <a:pt x="128" y="1"/>
                </a:moveTo>
                <a:cubicBezTo>
                  <a:pt x="0" y="300"/>
                  <a:pt x="21" y="599"/>
                  <a:pt x="278" y="877"/>
                </a:cubicBezTo>
                <a:cubicBezTo>
                  <a:pt x="404" y="1013"/>
                  <a:pt x="581" y="1072"/>
                  <a:pt x="797" y="1072"/>
                </a:cubicBezTo>
                <a:cubicBezTo>
                  <a:pt x="1455" y="1072"/>
                  <a:pt x="2468" y="524"/>
                  <a:pt x="345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4"/>
          <p:cNvSpPr/>
          <p:nvPr/>
        </p:nvSpPr>
        <p:spPr>
          <a:xfrm>
            <a:off x="7527484" y="0"/>
            <a:ext cx="1613116" cy="3240912"/>
          </a:xfrm>
          <a:custGeom>
            <a:avLst/>
            <a:gdLst/>
            <a:ahLst/>
            <a:cxnLst/>
            <a:rect l="l" t="t" r="r" b="b"/>
            <a:pathLst>
              <a:path w="4615" h="9272" extrusionOk="0">
                <a:moveTo>
                  <a:pt x="2372" y="1"/>
                </a:moveTo>
                <a:cubicBezTo>
                  <a:pt x="2105" y="1090"/>
                  <a:pt x="1" y="1902"/>
                  <a:pt x="374" y="3280"/>
                </a:cubicBezTo>
                <a:cubicBezTo>
                  <a:pt x="759" y="4690"/>
                  <a:pt x="2062" y="4209"/>
                  <a:pt x="2916" y="5609"/>
                </a:cubicBezTo>
                <a:cubicBezTo>
                  <a:pt x="3632" y="6794"/>
                  <a:pt x="3248" y="8225"/>
                  <a:pt x="4615" y="9272"/>
                </a:cubicBezTo>
                <a:lnTo>
                  <a:pt x="4615" y="1"/>
                </a:ln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4"/>
          <p:cNvSpPr/>
          <p:nvPr/>
        </p:nvSpPr>
        <p:spPr>
          <a:xfrm>
            <a:off x="1360333" y="4515993"/>
            <a:ext cx="1365716" cy="627504"/>
          </a:xfrm>
          <a:custGeom>
            <a:avLst/>
            <a:gdLst/>
            <a:ahLst/>
            <a:cxnLst/>
            <a:rect l="l" t="t" r="r" b="b"/>
            <a:pathLst>
              <a:path w="5576" h="2562" extrusionOk="0">
                <a:moveTo>
                  <a:pt x="3087" y="0"/>
                </a:moveTo>
                <a:cubicBezTo>
                  <a:pt x="2895" y="0"/>
                  <a:pt x="2689" y="46"/>
                  <a:pt x="2467" y="147"/>
                </a:cubicBezTo>
                <a:cubicBezTo>
                  <a:pt x="1399" y="628"/>
                  <a:pt x="791" y="1782"/>
                  <a:pt x="1" y="2561"/>
                </a:cubicBezTo>
                <a:lnTo>
                  <a:pt x="5576" y="2561"/>
                </a:lnTo>
                <a:lnTo>
                  <a:pt x="5565" y="2551"/>
                </a:lnTo>
                <a:cubicBezTo>
                  <a:pt x="4932" y="1706"/>
                  <a:pt x="4266" y="0"/>
                  <a:pt x="3087" y="0"/>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17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11145" y="4049649"/>
            <a:ext cx="703922" cy="1093846"/>
          </a:xfrm>
          <a:custGeom>
            <a:avLst/>
            <a:gdLst/>
            <a:ahLst/>
            <a:cxnLst/>
            <a:rect l="l" t="t" r="r" b="b"/>
            <a:pathLst>
              <a:path w="2874" h="4466" extrusionOk="0">
                <a:moveTo>
                  <a:pt x="0" y="1"/>
                </a:moveTo>
                <a:lnTo>
                  <a:pt x="0" y="4465"/>
                </a:lnTo>
                <a:lnTo>
                  <a:pt x="2874" y="4465"/>
                </a:lnTo>
                <a:cubicBezTo>
                  <a:pt x="2297" y="3152"/>
                  <a:pt x="1977" y="556"/>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4083572" y="4223548"/>
            <a:ext cx="4136336" cy="919948"/>
          </a:xfrm>
          <a:custGeom>
            <a:avLst/>
            <a:gdLst/>
            <a:ahLst/>
            <a:cxnLst/>
            <a:rect l="l" t="t" r="r" b="b"/>
            <a:pathLst>
              <a:path w="16888" h="3756" extrusionOk="0">
                <a:moveTo>
                  <a:pt x="7399" y="1"/>
                </a:moveTo>
                <a:cubicBezTo>
                  <a:pt x="5849" y="1"/>
                  <a:pt x="4332" y="422"/>
                  <a:pt x="3013" y="1523"/>
                </a:cubicBezTo>
                <a:cubicBezTo>
                  <a:pt x="1731" y="2591"/>
                  <a:pt x="759" y="3339"/>
                  <a:pt x="1" y="3755"/>
                </a:cubicBezTo>
                <a:lnTo>
                  <a:pt x="16887" y="3755"/>
                </a:lnTo>
                <a:cubicBezTo>
                  <a:pt x="15103" y="2478"/>
                  <a:pt x="11156" y="1"/>
                  <a:pt x="7399"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9525" dir="17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a:off x="-11145" y="1446793"/>
            <a:ext cx="902803" cy="2503649"/>
          </a:xfrm>
          <a:custGeom>
            <a:avLst/>
            <a:gdLst/>
            <a:ahLst/>
            <a:cxnLst/>
            <a:rect l="l" t="t" r="r" b="b"/>
            <a:pathLst>
              <a:path w="3686" h="10222" extrusionOk="0">
                <a:moveTo>
                  <a:pt x="0" y="1"/>
                </a:moveTo>
                <a:lnTo>
                  <a:pt x="0" y="10222"/>
                </a:lnTo>
                <a:cubicBezTo>
                  <a:pt x="1251" y="9421"/>
                  <a:pt x="3012" y="9955"/>
                  <a:pt x="3237" y="9101"/>
                </a:cubicBezTo>
                <a:cubicBezTo>
                  <a:pt x="3515" y="8086"/>
                  <a:pt x="781" y="7765"/>
                  <a:pt x="674" y="6676"/>
                </a:cubicBezTo>
                <a:cubicBezTo>
                  <a:pt x="534" y="5244"/>
                  <a:pt x="3686" y="5309"/>
                  <a:pt x="3344" y="2628"/>
                </a:cubicBezTo>
                <a:cubicBezTo>
                  <a:pt x="3119" y="844"/>
                  <a:pt x="1229" y="225"/>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4"/>
          <p:cNvSpPr/>
          <p:nvPr/>
        </p:nvSpPr>
        <p:spPr>
          <a:xfrm>
            <a:off x="-123558" y="0"/>
            <a:ext cx="3404969" cy="2815414"/>
          </a:xfrm>
          <a:custGeom>
            <a:avLst/>
            <a:gdLst/>
            <a:ahLst/>
            <a:cxnLst/>
            <a:rect l="l" t="t" r="r" b="b"/>
            <a:pathLst>
              <a:path w="11782" h="9742" extrusionOk="0">
                <a:moveTo>
                  <a:pt x="459" y="1"/>
                </a:moveTo>
                <a:lnTo>
                  <a:pt x="459" y="9742"/>
                </a:lnTo>
                <a:cubicBezTo>
                  <a:pt x="823" y="9699"/>
                  <a:pt x="1100" y="9603"/>
                  <a:pt x="1271" y="9454"/>
                </a:cubicBezTo>
                <a:cubicBezTo>
                  <a:pt x="2425" y="8439"/>
                  <a:pt x="1" y="5886"/>
                  <a:pt x="1133" y="5555"/>
                </a:cubicBezTo>
                <a:cubicBezTo>
                  <a:pt x="1262" y="5518"/>
                  <a:pt x="1409" y="5502"/>
                  <a:pt x="1569" y="5502"/>
                </a:cubicBezTo>
                <a:cubicBezTo>
                  <a:pt x="2574" y="5502"/>
                  <a:pt x="4088" y="6129"/>
                  <a:pt x="4990" y="6129"/>
                </a:cubicBezTo>
                <a:cubicBezTo>
                  <a:pt x="5197" y="6129"/>
                  <a:pt x="5372" y="6096"/>
                  <a:pt x="5501" y="6014"/>
                </a:cubicBezTo>
                <a:cubicBezTo>
                  <a:pt x="6782" y="5192"/>
                  <a:pt x="4764" y="3120"/>
                  <a:pt x="5159" y="2426"/>
                </a:cubicBezTo>
                <a:cubicBezTo>
                  <a:pt x="6078" y="812"/>
                  <a:pt x="10041" y="2180"/>
                  <a:pt x="11781"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EADLINE 2">
  <p:cSld name="7_Título y objetos">
    <p:bg>
      <p:bgPr>
        <a:gradFill>
          <a:gsLst>
            <a:gs pos="0">
              <a:schemeClr val="accent1"/>
            </a:gs>
            <a:gs pos="100000">
              <a:schemeClr val="accent2"/>
            </a:gs>
          </a:gsLst>
          <a:path path="circle">
            <a:fillToRect l="50000" t="50000" r="50000" b="50000"/>
          </a:path>
          <a:tileRect/>
        </a:gradFill>
        <a:effectLst/>
      </p:bgPr>
    </p:bg>
    <p:spTree>
      <p:nvGrpSpPr>
        <p:cNvPr id="1" name="Shape 189"/>
        <p:cNvGrpSpPr/>
        <p:nvPr/>
      </p:nvGrpSpPr>
      <p:grpSpPr>
        <a:xfrm>
          <a:off x="0" y="0"/>
          <a:ext cx="0" cy="0"/>
          <a:chOff x="0" y="0"/>
          <a:chExt cx="0" cy="0"/>
        </a:xfrm>
      </p:grpSpPr>
      <p:sp>
        <p:nvSpPr>
          <p:cNvPr id="190" name="Google Shape;190;p25"/>
          <p:cNvSpPr txBox="1">
            <a:spLocks noGrp="1"/>
          </p:cNvSpPr>
          <p:nvPr>
            <p:ph type="subTitle" idx="1"/>
          </p:nvPr>
        </p:nvSpPr>
        <p:spPr>
          <a:xfrm flipH="1">
            <a:off x="2143975" y="2211365"/>
            <a:ext cx="4601100" cy="724800"/>
          </a:xfrm>
          <a:prstGeom prst="rect">
            <a:avLst/>
          </a:prstGeom>
          <a:noFill/>
          <a:ln>
            <a:noFill/>
          </a:ln>
        </p:spPr>
        <p:txBody>
          <a:bodyPr spcFirstLastPara="1" wrap="square" lIns="68575" tIns="34275" rIns="68575" bIns="34275" anchor="t" anchorCtr="0">
            <a:normAutofit/>
          </a:bodyPr>
          <a:lstStyle>
            <a:lvl1pPr lvl="0"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12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12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1200"/>
              </a:spcBef>
              <a:spcAft>
                <a:spcPts val="1200"/>
              </a:spcAft>
              <a:buClr>
                <a:schemeClr val="dk1"/>
              </a:buClr>
              <a:buSzPts val="1200"/>
              <a:buFont typeface="Squada One"/>
              <a:buNone/>
              <a:defRPr sz="1200">
                <a:latin typeface="Squada One"/>
                <a:ea typeface="Squada One"/>
                <a:cs typeface="Squada One"/>
                <a:sym typeface="Squada One"/>
              </a:defRPr>
            </a:lvl9pPr>
          </a:lstStyle>
          <a:p>
            <a:endParaRPr/>
          </a:p>
        </p:txBody>
      </p:sp>
      <p:cxnSp>
        <p:nvCxnSpPr>
          <p:cNvPr id="191" name="Google Shape;191;p25"/>
          <p:cNvCxnSpPr/>
          <p:nvPr/>
        </p:nvCxnSpPr>
        <p:spPr>
          <a:xfrm rot="10800000">
            <a:off x="7500" y="2336600"/>
            <a:ext cx="2681400" cy="0"/>
          </a:xfrm>
          <a:prstGeom prst="straightConnector1">
            <a:avLst/>
          </a:prstGeom>
          <a:noFill/>
          <a:ln w="28575" cap="flat" cmpd="sng">
            <a:solidFill>
              <a:schemeClr val="accent6"/>
            </a:solidFill>
            <a:prstDash val="solid"/>
            <a:miter lim="800000"/>
            <a:headEnd type="none" w="sm" len="sm"/>
            <a:tailEnd type="none" w="sm" len="sm"/>
          </a:ln>
        </p:spPr>
      </p:cxnSp>
      <p:sp>
        <p:nvSpPr>
          <p:cNvPr id="192" name="Google Shape;192;p25"/>
          <p:cNvSpPr txBox="1">
            <a:spLocks noGrp="1"/>
          </p:cNvSpPr>
          <p:nvPr>
            <p:ph type="subTitle" idx="2"/>
          </p:nvPr>
        </p:nvSpPr>
        <p:spPr>
          <a:xfrm flipH="1">
            <a:off x="5434825" y="2646968"/>
            <a:ext cx="2383500" cy="763800"/>
          </a:xfrm>
          <a:prstGeom prst="rect">
            <a:avLst/>
          </a:prstGeom>
          <a:noFill/>
          <a:ln>
            <a:noFill/>
          </a:ln>
        </p:spPr>
        <p:txBody>
          <a:bodyPr spcFirstLastPara="1" wrap="square" lIns="68575" tIns="34275" rIns="68575" bIns="34275" anchor="t" anchorCtr="0">
            <a:normAutofit/>
          </a:bodyPr>
          <a:lstStyle>
            <a:lvl1pPr lvl="0" algn="r" rtl="0">
              <a:lnSpc>
                <a:spcPct val="90000"/>
              </a:lnSpc>
              <a:spcBef>
                <a:spcPts val="800"/>
              </a:spcBef>
              <a:spcAft>
                <a:spcPts val="0"/>
              </a:spcAft>
              <a:buClr>
                <a:schemeClr val="accent6"/>
              </a:buClr>
              <a:buSzPts val="1200"/>
              <a:buNone/>
              <a:defRPr sz="1200">
                <a:solidFill>
                  <a:schemeClr val="accent6"/>
                </a:solidFill>
              </a:defRPr>
            </a:lvl1pPr>
            <a:lvl2pPr lvl="1" algn="r" rtl="0">
              <a:lnSpc>
                <a:spcPct val="90000"/>
              </a:lnSpc>
              <a:spcBef>
                <a:spcPts val="1200"/>
              </a:spcBef>
              <a:spcAft>
                <a:spcPts val="0"/>
              </a:spcAft>
              <a:buClr>
                <a:schemeClr val="dk1"/>
              </a:buClr>
              <a:buSzPts val="1500"/>
              <a:buNone/>
              <a:defRPr sz="1500"/>
            </a:lvl2pPr>
            <a:lvl3pPr lvl="2" algn="r" rtl="0">
              <a:lnSpc>
                <a:spcPct val="90000"/>
              </a:lnSpc>
              <a:spcBef>
                <a:spcPts val="1200"/>
              </a:spcBef>
              <a:spcAft>
                <a:spcPts val="0"/>
              </a:spcAft>
              <a:buClr>
                <a:schemeClr val="dk1"/>
              </a:buClr>
              <a:buSzPts val="1400"/>
              <a:buNone/>
              <a:defRPr sz="1400"/>
            </a:lvl3pPr>
            <a:lvl4pPr lvl="3" algn="r" rtl="0">
              <a:lnSpc>
                <a:spcPct val="90000"/>
              </a:lnSpc>
              <a:spcBef>
                <a:spcPts val="1200"/>
              </a:spcBef>
              <a:spcAft>
                <a:spcPts val="0"/>
              </a:spcAft>
              <a:buClr>
                <a:schemeClr val="dk1"/>
              </a:buClr>
              <a:buSzPts val="1200"/>
              <a:buNone/>
              <a:defRPr sz="1200"/>
            </a:lvl4pPr>
            <a:lvl5pPr lvl="4" algn="r" rtl="0">
              <a:lnSpc>
                <a:spcPct val="90000"/>
              </a:lnSpc>
              <a:spcBef>
                <a:spcPts val="1200"/>
              </a:spcBef>
              <a:spcAft>
                <a:spcPts val="0"/>
              </a:spcAft>
              <a:buClr>
                <a:schemeClr val="dk1"/>
              </a:buClr>
              <a:buSzPts val="1200"/>
              <a:buNone/>
              <a:defRPr sz="1200"/>
            </a:lvl5pPr>
            <a:lvl6pPr lvl="5" algn="r" rtl="0">
              <a:lnSpc>
                <a:spcPct val="90000"/>
              </a:lnSpc>
              <a:spcBef>
                <a:spcPts val="1200"/>
              </a:spcBef>
              <a:spcAft>
                <a:spcPts val="0"/>
              </a:spcAft>
              <a:buClr>
                <a:schemeClr val="dk1"/>
              </a:buClr>
              <a:buSzPts val="1200"/>
              <a:buNone/>
              <a:defRPr sz="1200"/>
            </a:lvl6pPr>
            <a:lvl7pPr lvl="6" algn="r" rtl="0">
              <a:lnSpc>
                <a:spcPct val="90000"/>
              </a:lnSpc>
              <a:spcBef>
                <a:spcPts val="1200"/>
              </a:spcBef>
              <a:spcAft>
                <a:spcPts val="0"/>
              </a:spcAft>
              <a:buClr>
                <a:schemeClr val="dk1"/>
              </a:buClr>
              <a:buSzPts val="1200"/>
              <a:buNone/>
              <a:defRPr sz="1200"/>
            </a:lvl7pPr>
            <a:lvl8pPr lvl="7" algn="r" rtl="0">
              <a:lnSpc>
                <a:spcPct val="90000"/>
              </a:lnSpc>
              <a:spcBef>
                <a:spcPts val="1200"/>
              </a:spcBef>
              <a:spcAft>
                <a:spcPts val="0"/>
              </a:spcAft>
              <a:buClr>
                <a:schemeClr val="dk1"/>
              </a:buClr>
              <a:buSzPts val="1200"/>
              <a:buNone/>
              <a:defRPr sz="1200"/>
            </a:lvl8pPr>
            <a:lvl9pPr lvl="8" algn="r" rtl="0">
              <a:lnSpc>
                <a:spcPct val="90000"/>
              </a:lnSpc>
              <a:spcBef>
                <a:spcPts val="1200"/>
              </a:spcBef>
              <a:spcAft>
                <a:spcPts val="1200"/>
              </a:spcAft>
              <a:buClr>
                <a:schemeClr val="dk1"/>
              </a:buClr>
              <a:buSzPts val="1200"/>
              <a:buNone/>
              <a:defRPr sz="1200"/>
            </a:lvl9pPr>
          </a:lstStyle>
          <a:p>
            <a:endParaRPr/>
          </a:p>
        </p:txBody>
      </p:sp>
      <p:sp>
        <p:nvSpPr>
          <p:cNvPr id="193" name="Google Shape;193;p25"/>
          <p:cNvSpPr/>
          <p:nvPr/>
        </p:nvSpPr>
        <p:spPr>
          <a:xfrm flipH="1">
            <a:off x="116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5"/>
          <p:cNvSpPr/>
          <p:nvPr/>
        </p:nvSpPr>
        <p:spPr>
          <a:xfrm flipH="1">
            <a:off x="116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5"/>
          <p:cNvSpPr/>
          <p:nvPr/>
        </p:nvSpPr>
        <p:spPr>
          <a:xfrm flipH="1">
            <a:off x="750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5"/>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5"/>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5"/>
          <p:cNvSpPr/>
          <p:nvPr/>
        </p:nvSpPr>
        <p:spPr>
          <a:xfrm flipH="1">
            <a:off x="116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5"/>
          <p:cNvSpPr txBox="1">
            <a:spLocks noGrp="1"/>
          </p:cNvSpPr>
          <p:nvPr>
            <p:ph type="title" hasCustomPrompt="1"/>
          </p:nvPr>
        </p:nvSpPr>
        <p:spPr>
          <a:xfrm>
            <a:off x="2143975" y="1562675"/>
            <a:ext cx="1529700" cy="723300"/>
          </a:xfrm>
          <a:prstGeom prst="rect">
            <a:avLst/>
          </a:prstGeom>
        </p:spPr>
        <p:txBody>
          <a:bodyPr spcFirstLastPara="1" wrap="square" lIns="91425" tIns="91425" rIns="91425" bIns="91425" anchor="b" anchorCtr="0">
            <a:normAutofit/>
          </a:bodyPr>
          <a:lstStyle>
            <a:lvl1pPr lvl="0" rtl="0">
              <a:spcBef>
                <a:spcPts val="0"/>
              </a:spcBef>
              <a:spcAft>
                <a:spcPts val="0"/>
              </a:spcAft>
              <a:buClr>
                <a:srgbClr val="FFFFFF"/>
              </a:buClr>
              <a:buSzPts val="4500"/>
              <a:buNone/>
              <a:defRPr sz="4500" b="0">
                <a:solidFill>
                  <a:srgbClr val="FFFFFF"/>
                </a:solidFill>
              </a:defRPr>
            </a:lvl1pPr>
            <a:lvl2pPr lvl="1"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p:cSld name="8_Título y objetos">
    <p:bg>
      <p:bgPr>
        <a:gradFill>
          <a:gsLst>
            <a:gs pos="0">
              <a:schemeClr val="accent1"/>
            </a:gs>
            <a:gs pos="100000">
              <a:schemeClr val="accent2"/>
            </a:gs>
          </a:gsLst>
          <a:path path="circle">
            <a:fillToRect l="50000" t="50000" r="50000" b="50000"/>
          </a:path>
          <a:tileRect/>
        </a:gradFill>
        <a:effectLst/>
      </p:bgPr>
    </p:bg>
    <p:spTree>
      <p:nvGrpSpPr>
        <p:cNvPr id="1" name="Shape 202"/>
        <p:cNvGrpSpPr/>
        <p:nvPr/>
      </p:nvGrpSpPr>
      <p:grpSpPr>
        <a:xfrm>
          <a:off x="0" y="0"/>
          <a:ext cx="0" cy="0"/>
          <a:chOff x="0" y="0"/>
          <a:chExt cx="0" cy="0"/>
        </a:xfrm>
      </p:grpSpPr>
      <p:sp>
        <p:nvSpPr>
          <p:cNvPr id="203" name="Google Shape;203;p26"/>
          <p:cNvSpPr/>
          <p:nvPr/>
        </p:nvSpPr>
        <p:spPr>
          <a:xfrm flipH="1">
            <a:off x="7145715"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flipH="1">
            <a:off x="4165774"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flipH="1">
            <a:off x="6122600"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rm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SIX COLUMNS 1">
  <p:cSld name="10_Título y objetos_1">
    <p:bg>
      <p:bgPr>
        <a:gradFill>
          <a:gsLst>
            <a:gs pos="0">
              <a:schemeClr val="accent1"/>
            </a:gs>
            <a:gs pos="100000">
              <a:schemeClr val="accent2"/>
            </a:gs>
          </a:gsLst>
          <a:path path="circle">
            <a:fillToRect l="50000" t="50000" r="50000" b="50000"/>
          </a:path>
          <a:tileRect/>
        </a:gradFill>
        <a:effectLst/>
      </p:bgPr>
    </p:bg>
    <p:spTree>
      <p:nvGrpSpPr>
        <p:cNvPr id="1" name="Shape 207"/>
        <p:cNvGrpSpPr/>
        <p:nvPr/>
      </p:nvGrpSpPr>
      <p:grpSpPr>
        <a:xfrm>
          <a:off x="0" y="0"/>
          <a:ext cx="0" cy="0"/>
          <a:chOff x="0" y="0"/>
          <a:chExt cx="0" cy="0"/>
        </a:xfrm>
      </p:grpSpPr>
      <p:sp>
        <p:nvSpPr>
          <p:cNvPr id="208" name="Google Shape;208;p27"/>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09" name="Google Shape;209;p27"/>
          <p:cNvSpPr/>
          <p:nvPr/>
        </p:nvSpPr>
        <p:spPr>
          <a:xfrm>
            <a:off x="3059250" y="-123570"/>
            <a:ext cx="17892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0" name="Google Shape;210;p27"/>
          <p:cNvSpPr/>
          <p:nvPr/>
        </p:nvSpPr>
        <p:spPr>
          <a:xfrm>
            <a:off x="4991939" y="-123570"/>
            <a:ext cx="17868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1" name="Google Shape;211;p27"/>
          <p:cNvSpPr/>
          <p:nvPr/>
        </p:nvSpPr>
        <p:spPr>
          <a:xfrm>
            <a:off x="6937646" y="-123570"/>
            <a:ext cx="17619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2" name="Google Shape;212;p27"/>
          <p:cNvSpPr/>
          <p:nvPr/>
        </p:nvSpPr>
        <p:spPr>
          <a:xfrm>
            <a:off x="3059250" y="2710354"/>
            <a:ext cx="17892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3" name="Google Shape;213;p27"/>
          <p:cNvSpPr/>
          <p:nvPr/>
        </p:nvSpPr>
        <p:spPr>
          <a:xfrm>
            <a:off x="4991939" y="2710354"/>
            <a:ext cx="17868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4" name="Google Shape;214;p27"/>
          <p:cNvSpPr/>
          <p:nvPr/>
        </p:nvSpPr>
        <p:spPr>
          <a:xfrm>
            <a:off x="6937646" y="2710354"/>
            <a:ext cx="17619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5" name="Google Shape;215;p27"/>
          <p:cNvSpPr txBox="1">
            <a:spLocks noGrp="1"/>
          </p:cNvSpPr>
          <p:nvPr>
            <p:ph type="subTitle" idx="1"/>
          </p:nvPr>
        </p:nvSpPr>
        <p:spPr>
          <a:xfrm flipH="1">
            <a:off x="3059251" y="1527275"/>
            <a:ext cx="17892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16" name="Google Shape;216;p27"/>
          <p:cNvSpPr txBox="1">
            <a:spLocks noGrp="1"/>
          </p:cNvSpPr>
          <p:nvPr>
            <p:ph type="subTitle" idx="2"/>
          </p:nvPr>
        </p:nvSpPr>
        <p:spPr>
          <a:xfrm>
            <a:off x="3244987" y="1674244"/>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17" name="Google Shape;217;p27"/>
          <p:cNvSpPr txBox="1">
            <a:spLocks noGrp="1"/>
          </p:cNvSpPr>
          <p:nvPr>
            <p:ph type="subTitle" idx="3"/>
          </p:nvPr>
        </p:nvSpPr>
        <p:spPr>
          <a:xfrm flipH="1">
            <a:off x="5005238" y="1527275"/>
            <a:ext cx="17619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18" name="Google Shape;218;p27"/>
          <p:cNvSpPr txBox="1">
            <a:spLocks noGrp="1"/>
          </p:cNvSpPr>
          <p:nvPr>
            <p:ph type="subTitle" idx="4"/>
          </p:nvPr>
        </p:nvSpPr>
        <p:spPr>
          <a:xfrm>
            <a:off x="5177372" y="1674244"/>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19" name="Google Shape;219;p27"/>
          <p:cNvSpPr txBox="1">
            <a:spLocks noGrp="1"/>
          </p:cNvSpPr>
          <p:nvPr>
            <p:ph type="subTitle" idx="5"/>
          </p:nvPr>
        </p:nvSpPr>
        <p:spPr>
          <a:xfrm flipH="1">
            <a:off x="6923988" y="1527275"/>
            <a:ext cx="17892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20" name="Google Shape;220;p27"/>
          <p:cNvSpPr txBox="1">
            <a:spLocks noGrp="1"/>
          </p:cNvSpPr>
          <p:nvPr>
            <p:ph type="subTitle" idx="6"/>
          </p:nvPr>
        </p:nvSpPr>
        <p:spPr>
          <a:xfrm>
            <a:off x="7109775" y="1674244"/>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21" name="Google Shape;221;p27"/>
          <p:cNvSpPr txBox="1">
            <a:spLocks noGrp="1"/>
          </p:cNvSpPr>
          <p:nvPr>
            <p:ph type="subTitle" idx="7"/>
          </p:nvPr>
        </p:nvSpPr>
        <p:spPr>
          <a:xfrm flipH="1">
            <a:off x="3059201" y="3537225"/>
            <a:ext cx="17892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22" name="Google Shape;222;p27"/>
          <p:cNvSpPr txBox="1">
            <a:spLocks noGrp="1"/>
          </p:cNvSpPr>
          <p:nvPr>
            <p:ph type="subTitle" idx="8"/>
          </p:nvPr>
        </p:nvSpPr>
        <p:spPr>
          <a:xfrm>
            <a:off x="3244987" y="3684188"/>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23" name="Google Shape;223;p27"/>
          <p:cNvSpPr txBox="1">
            <a:spLocks noGrp="1"/>
          </p:cNvSpPr>
          <p:nvPr>
            <p:ph type="subTitle" idx="9"/>
          </p:nvPr>
        </p:nvSpPr>
        <p:spPr>
          <a:xfrm flipH="1">
            <a:off x="4991588" y="3537225"/>
            <a:ext cx="17892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24" name="Google Shape;224;p27"/>
          <p:cNvSpPr txBox="1">
            <a:spLocks noGrp="1"/>
          </p:cNvSpPr>
          <p:nvPr>
            <p:ph type="subTitle" idx="13"/>
          </p:nvPr>
        </p:nvSpPr>
        <p:spPr>
          <a:xfrm>
            <a:off x="5177372" y="3684188"/>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25" name="Google Shape;225;p27"/>
          <p:cNvSpPr txBox="1">
            <a:spLocks noGrp="1"/>
          </p:cNvSpPr>
          <p:nvPr>
            <p:ph type="subTitle" idx="14"/>
          </p:nvPr>
        </p:nvSpPr>
        <p:spPr>
          <a:xfrm flipH="1">
            <a:off x="6925188" y="3537225"/>
            <a:ext cx="17868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26" name="Google Shape;226;p27"/>
          <p:cNvSpPr txBox="1">
            <a:spLocks noGrp="1"/>
          </p:cNvSpPr>
          <p:nvPr>
            <p:ph type="subTitle" idx="15"/>
          </p:nvPr>
        </p:nvSpPr>
        <p:spPr>
          <a:xfrm>
            <a:off x="7109775" y="3684188"/>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227" name="Google Shape;227;p27"/>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2">
  <p:cSld name="10_Título y objetos_2">
    <p:bg>
      <p:bgPr>
        <a:gradFill>
          <a:gsLst>
            <a:gs pos="0">
              <a:schemeClr val="accent1"/>
            </a:gs>
            <a:gs pos="100000">
              <a:schemeClr val="accent2"/>
            </a:gs>
          </a:gsLst>
          <a:path path="circle">
            <a:fillToRect l="50000" t="50000" r="50000" b="50000"/>
          </a:path>
          <a:tileRect/>
        </a:gradFill>
        <a:effectLst/>
      </p:bgPr>
    </p:bg>
    <p:spTree>
      <p:nvGrpSpPr>
        <p:cNvPr id="1" name="Shape 231"/>
        <p:cNvGrpSpPr/>
        <p:nvPr/>
      </p:nvGrpSpPr>
      <p:grpSpPr>
        <a:xfrm>
          <a:off x="0" y="0"/>
          <a:ext cx="0" cy="0"/>
          <a:chOff x="0" y="0"/>
          <a:chExt cx="0" cy="0"/>
        </a:xfrm>
      </p:grpSpPr>
      <p:sp>
        <p:nvSpPr>
          <p:cNvPr id="232" name="Google Shape;232;p28"/>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33" name="Google Shape;233;p28"/>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EADLINE 1 1">
  <p:cSld name="2_Título y objetos_1">
    <p:bg>
      <p:bgPr>
        <a:gradFill>
          <a:gsLst>
            <a:gs pos="0">
              <a:schemeClr val="accent1"/>
            </a:gs>
            <a:gs pos="100000">
              <a:schemeClr val="accent2"/>
            </a:gs>
          </a:gsLst>
          <a:path path="circle">
            <a:fillToRect l="50000" t="50000" r="50000" b="50000"/>
          </a:path>
          <a:tileRect/>
        </a:gradFill>
        <a:effectLst/>
      </p:bgPr>
    </p:bg>
    <p:spTree>
      <p:nvGrpSpPr>
        <p:cNvPr id="1" name="Shape 237"/>
        <p:cNvGrpSpPr/>
        <p:nvPr/>
      </p:nvGrpSpPr>
      <p:grpSpPr>
        <a:xfrm>
          <a:off x="0" y="0"/>
          <a:ext cx="0" cy="0"/>
          <a:chOff x="0" y="0"/>
          <a:chExt cx="0" cy="0"/>
        </a:xfrm>
      </p:grpSpPr>
      <p:sp>
        <p:nvSpPr>
          <p:cNvPr id="238" name="Google Shape;238;p29"/>
          <p:cNvSpPr/>
          <p:nvPr/>
        </p:nvSpPr>
        <p:spPr>
          <a:xfrm>
            <a:off x="2487950" y="-168499"/>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txBox="1">
            <a:spLocks noGrp="1"/>
          </p:cNvSpPr>
          <p:nvPr>
            <p:ph type="ctrTitle"/>
          </p:nvPr>
        </p:nvSpPr>
        <p:spPr>
          <a:xfrm>
            <a:off x="19" y="2446475"/>
            <a:ext cx="9144000" cy="4644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241" name="Google Shape;241;p29"/>
          <p:cNvSpPr txBox="1">
            <a:spLocks noGrp="1"/>
          </p:cNvSpPr>
          <p:nvPr>
            <p:ph type="subTitle" idx="1"/>
          </p:nvPr>
        </p:nvSpPr>
        <p:spPr>
          <a:xfrm>
            <a:off x="3244369" y="2862763"/>
            <a:ext cx="26553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242" name="Google Shape;242;p29"/>
          <p:cNvSpPr txBox="1">
            <a:spLocks noGrp="1"/>
          </p:cNvSpPr>
          <p:nvPr>
            <p:ph type="ctrTitle" idx="2"/>
          </p:nvPr>
        </p:nvSpPr>
        <p:spPr>
          <a:xfrm>
            <a:off x="2393097" y="1850875"/>
            <a:ext cx="4357800" cy="4644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243" name="Google Shape;243;p29"/>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IG NUMBER + SUBTITLE">
  <p:cSld name="1_Título y objetos_2">
    <p:bg>
      <p:bgPr>
        <a:gradFill>
          <a:gsLst>
            <a:gs pos="0">
              <a:schemeClr val="accent1"/>
            </a:gs>
            <a:gs pos="100000">
              <a:schemeClr val="accent2"/>
            </a:gs>
          </a:gsLst>
          <a:path path="circle">
            <a:fillToRect l="50000" t="50000" r="50000" b="50000"/>
          </a:path>
          <a:tileRect/>
        </a:gradFill>
        <a:effectLst/>
      </p:bgPr>
    </p:bg>
    <p:spTree>
      <p:nvGrpSpPr>
        <p:cNvPr id="1" name="Shape 248"/>
        <p:cNvGrpSpPr/>
        <p:nvPr/>
      </p:nvGrpSpPr>
      <p:grpSpPr>
        <a:xfrm>
          <a:off x="0" y="0"/>
          <a:ext cx="0" cy="0"/>
          <a:chOff x="0" y="0"/>
          <a:chExt cx="0" cy="0"/>
        </a:xfrm>
      </p:grpSpPr>
      <p:sp>
        <p:nvSpPr>
          <p:cNvPr id="249" name="Google Shape;249;p30"/>
          <p:cNvSpPr/>
          <p:nvPr/>
        </p:nvSpPr>
        <p:spPr>
          <a:xfrm flipH="1">
            <a:off x="2266913" y="876994"/>
            <a:ext cx="4606800" cy="43239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250" name="Google Shape;250;p30"/>
          <p:cNvSpPr txBox="1">
            <a:spLocks noGrp="1"/>
          </p:cNvSpPr>
          <p:nvPr>
            <p:ph type="title" hasCustomPrompt="1"/>
          </p:nvPr>
        </p:nvSpPr>
        <p:spPr>
          <a:xfrm>
            <a:off x="1375175" y="2420792"/>
            <a:ext cx="6390300" cy="723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5400"/>
              <a:buNone/>
              <a:defRPr sz="5400" b="0">
                <a:solidFill>
                  <a:srgbClr val="FFFFFF"/>
                </a:solidFill>
              </a:defRPr>
            </a:lvl1pPr>
            <a:lvl2pPr lvl="1"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2pPr>
            <a:lvl3pPr lvl="2"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3pPr>
            <a:lvl4pPr lvl="3"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4pPr>
            <a:lvl5pPr lvl="4"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5pPr>
            <a:lvl6pPr lvl="5"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6pPr>
            <a:lvl7pPr lvl="6"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7pPr>
            <a:lvl8pPr lvl="7"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8pPr>
            <a:lvl9pPr lvl="8"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9pPr>
          </a:lstStyle>
          <a:p>
            <a:r>
              <a:t>xx%</a:t>
            </a:r>
          </a:p>
        </p:txBody>
      </p:sp>
      <p:sp>
        <p:nvSpPr>
          <p:cNvPr id="251" name="Google Shape;251;p30"/>
          <p:cNvSpPr txBox="1">
            <a:spLocks noGrp="1"/>
          </p:cNvSpPr>
          <p:nvPr>
            <p:ph type="subTitle" idx="1"/>
          </p:nvPr>
        </p:nvSpPr>
        <p:spPr>
          <a:xfrm>
            <a:off x="2895188" y="3034744"/>
            <a:ext cx="33537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Font typeface="Roboto"/>
              <a:buNone/>
              <a:defRPr sz="1200">
                <a:solidFill>
                  <a:srgbClr val="FFFFFF"/>
                </a:solidFill>
              </a:defRPr>
            </a:lvl1pPr>
            <a:lvl2pPr lvl="1" algn="ctr" rtl="0">
              <a:lnSpc>
                <a:spcPct val="100000"/>
              </a:lnSpc>
              <a:spcBef>
                <a:spcPts val="0"/>
              </a:spcBef>
              <a:spcAft>
                <a:spcPts val="0"/>
              </a:spcAft>
              <a:buClr>
                <a:srgbClr val="FFFFFF"/>
              </a:buClr>
              <a:buSzPts val="1400"/>
              <a:buFont typeface="Roboto"/>
              <a:buNone/>
              <a:defRPr>
                <a:solidFill>
                  <a:srgbClr val="FFFFFF"/>
                </a:solidFill>
              </a:defRPr>
            </a:lvl2pPr>
            <a:lvl3pPr lvl="2" algn="ctr" rtl="0">
              <a:lnSpc>
                <a:spcPct val="100000"/>
              </a:lnSpc>
              <a:spcBef>
                <a:spcPts val="0"/>
              </a:spcBef>
              <a:spcAft>
                <a:spcPts val="0"/>
              </a:spcAft>
              <a:buClr>
                <a:srgbClr val="FFFFFF"/>
              </a:buClr>
              <a:buSzPts val="1400"/>
              <a:buFont typeface="Roboto"/>
              <a:buNone/>
              <a:defRPr>
                <a:solidFill>
                  <a:srgbClr val="FFFFFF"/>
                </a:solidFill>
              </a:defRPr>
            </a:lvl3pPr>
            <a:lvl4pPr lvl="3" algn="ctr" rtl="0">
              <a:lnSpc>
                <a:spcPct val="100000"/>
              </a:lnSpc>
              <a:spcBef>
                <a:spcPts val="0"/>
              </a:spcBef>
              <a:spcAft>
                <a:spcPts val="0"/>
              </a:spcAft>
              <a:buClr>
                <a:srgbClr val="FFFFFF"/>
              </a:buClr>
              <a:buSzPts val="1400"/>
              <a:buFont typeface="Roboto"/>
              <a:buNone/>
              <a:defRPr>
                <a:solidFill>
                  <a:srgbClr val="FFFFFF"/>
                </a:solidFill>
              </a:defRPr>
            </a:lvl4pPr>
            <a:lvl5pPr lvl="4" algn="ctr" rtl="0">
              <a:lnSpc>
                <a:spcPct val="100000"/>
              </a:lnSpc>
              <a:spcBef>
                <a:spcPts val="0"/>
              </a:spcBef>
              <a:spcAft>
                <a:spcPts val="0"/>
              </a:spcAft>
              <a:buClr>
                <a:srgbClr val="FFFFFF"/>
              </a:buClr>
              <a:buSzPts val="1400"/>
              <a:buFont typeface="Roboto"/>
              <a:buNone/>
              <a:defRPr>
                <a:solidFill>
                  <a:srgbClr val="FFFFFF"/>
                </a:solidFill>
              </a:defRPr>
            </a:lvl5pPr>
            <a:lvl6pPr lvl="5"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252" name="Google Shape;252;p30"/>
          <p:cNvSpPr/>
          <p:nvPr/>
        </p:nvSpPr>
        <p:spPr>
          <a:xfrm rot="10800000" flipH="1">
            <a:off x="5059867" y="0"/>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rot="10800000" flipH="1">
            <a:off x="6" y="3324574"/>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rot="10800000" flipH="1">
            <a:off x="7359611" y="0"/>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rot="10800000" flipH="1">
            <a:off x="-132275" y="1"/>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rot="10800000" flipH="1">
            <a:off x="-3926" y="3937414"/>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 SUBTITLES">
  <p:cSld name="1_Título y objetos_1">
    <p:bg>
      <p:bgPr>
        <a:gradFill>
          <a:gsLst>
            <a:gs pos="0">
              <a:schemeClr val="accent1"/>
            </a:gs>
            <a:gs pos="100000">
              <a:schemeClr val="accent2"/>
            </a:gs>
          </a:gsLst>
          <a:path path="circle">
            <a:fillToRect l="50000" t="50000" r="50000" b="50000"/>
          </a:path>
          <a:tileRect/>
        </a:gradFill>
        <a:effectLst/>
      </p:bgPr>
    </p:bg>
    <p:spTree>
      <p:nvGrpSpPr>
        <p:cNvPr id="1" name="Shape 257"/>
        <p:cNvGrpSpPr/>
        <p:nvPr/>
      </p:nvGrpSpPr>
      <p:grpSpPr>
        <a:xfrm>
          <a:off x="0" y="0"/>
          <a:ext cx="0" cy="0"/>
          <a:chOff x="0" y="0"/>
          <a:chExt cx="0" cy="0"/>
        </a:xfrm>
      </p:grpSpPr>
      <p:sp>
        <p:nvSpPr>
          <p:cNvPr id="258" name="Google Shape;258;p31"/>
          <p:cNvSpPr/>
          <p:nvPr/>
        </p:nvSpPr>
        <p:spPr>
          <a:xfrm flipH="1">
            <a:off x="2266913" y="-50625"/>
            <a:ext cx="4606800" cy="43440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FFFFFF"/>
              </a:solidFill>
            </a:endParaRPr>
          </a:p>
        </p:txBody>
      </p:sp>
      <p:sp>
        <p:nvSpPr>
          <p:cNvPr id="259" name="Google Shape;259;p31"/>
          <p:cNvSpPr txBox="1">
            <a:spLocks noGrp="1"/>
          </p:cNvSpPr>
          <p:nvPr>
            <p:ph type="title" hasCustomPrompt="1"/>
          </p:nvPr>
        </p:nvSpPr>
        <p:spPr>
          <a:xfrm>
            <a:off x="1376775" y="1093017"/>
            <a:ext cx="6390300" cy="723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260" name="Google Shape;260;p31"/>
          <p:cNvSpPr txBox="1">
            <a:spLocks noGrp="1"/>
          </p:cNvSpPr>
          <p:nvPr>
            <p:ph type="title" idx="2" hasCustomPrompt="1"/>
          </p:nvPr>
        </p:nvSpPr>
        <p:spPr>
          <a:xfrm>
            <a:off x="1376775" y="1953679"/>
            <a:ext cx="6390300" cy="723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261" name="Google Shape;261;p31"/>
          <p:cNvSpPr txBox="1">
            <a:spLocks noGrp="1"/>
          </p:cNvSpPr>
          <p:nvPr>
            <p:ph type="title" idx="3" hasCustomPrompt="1"/>
          </p:nvPr>
        </p:nvSpPr>
        <p:spPr>
          <a:xfrm>
            <a:off x="1376775" y="2842917"/>
            <a:ext cx="6390300" cy="7233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262" name="Google Shape;262;p31"/>
          <p:cNvSpPr txBox="1">
            <a:spLocks noGrp="1"/>
          </p:cNvSpPr>
          <p:nvPr>
            <p:ph type="subTitle" idx="1"/>
          </p:nvPr>
        </p:nvSpPr>
        <p:spPr>
          <a:xfrm>
            <a:off x="2895188" y="1662988"/>
            <a:ext cx="33537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800"/>
              <a:buFont typeface="Roboto"/>
              <a:buNone/>
              <a:defRPr>
                <a:solidFill>
                  <a:srgbClr val="FFFFFF"/>
                </a:solidFill>
              </a:defRPr>
            </a:lvl1pPr>
            <a:lvl2pPr lvl="1" algn="ctr" rtl="0">
              <a:lnSpc>
                <a:spcPct val="100000"/>
              </a:lnSpc>
              <a:spcBef>
                <a:spcPts val="0"/>
              </a:spcBef>
              <a:spcAft>
                <a:spcPts val="0"/>
              </a:spcAft>
              <a:buClr>
                <a:srgbClr val="FFFFFF"/>
              </a:buClr>
              <a:buSzPts val="1400"/>
              <a:buFont typeface="Roboto"/>
              <a:buNone/>
              <a:defRPr>
                <a:solidFill>
                  <a:srgbClr val="FFFFFF"/>
                </a:solidFill>
              </a:defRPr>
            </a:lvl2pPr>
            <a:lvl3pPr lvl="2" algn="ctr" rtl="0">
              <a:lnSpc>
                <a:spcPct val="100000"/>
              </a:lnSpc>
              <a:spcBef>
                <a:spcPts val="0"/>
              </a:spcBef>
              <a:spcAft>
                <a:spcPts val="0"/>
              </a:spcAft>
              <a:buClr>
                <a:srgbClr val="FFFFFF"/>
              </a:buClr>
              <a:buSzPts val="1400"/>
              <a:buFont typeface="Roboto"/>
              <a:buNone/>
              <a:defRPr>
                <a:solidFill>
                  <a:srgbClr val="FFFFFF"/>
                </a:solidFill>
              </a:defRPr>
            </a:lvl3pPr>
            <a:lvl4pPr lvl="3" algn="ctr" rtl="0">
              <a:lnSpc>
                <a:spcPct val="100000"/>
              </a:lnSpc>
              <a:spcBef>
                <a:spcPts val="0"/>
              </a:spcBef>
              <a:spcAft>
                <a:spcPts val="0"/>
              </a:spcAft>
              <a:buClr>
                <a:srgbClr val="FFFFFF"/>
              </a:buClr>
              <a:buSzPts val="1400"/>
              <a:buFont typeface="Roboto"/>
              <a:buNone/>
              <a:defRPr>
                <a:solidFill>
                  <a:srgbClr val="FFFFFF"/>
                </a:solidFill>
              </a:defRPr>
            </a:lvl4pPr>
            <a:lvl5pPr lvl="4" algn="ctr" rtl="0">
              <a:lnSpc>
                <a:spcPct val="100000"/>
              </a:lnSpc>
              <a:spcBef>
                <a:spcPts val="0"/>
              </a:spcBef>
              <a:spcAft>
                <a:spcPts val="0"/>
              </a:spcAft>
              <a:buClr>
                <a:srgbClr val="FFFFFF"/>
              </a:buClr>
              <a:buSzPts val="1400"/>
              <a:buFont typeface="Roboto"/>
              <a:buNone/>
              <a:defRPr>
                <a:solidFill>
                  <a:srgbClr val="FFFFFF"/>
                </a:solidFill>
              </a:defRPr>
            </a:lvl5pPr>
            <a:lvl6pPr lvl="5"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263" name="Google Shape;263;p31"/>
          <p:cNvSpPr txBox="1">
            <a:spLocks noGrp="1"/>
          </p:cNvSpPr>
          <p:nvPr>
            <p:ph type="subTitle" idx="4"/>
          </p:nvPr>
        </p:nvSpPr>
        <p:spPr>
          <a:xfrm>
            <a:off x="2895188" y="2543319"/>
            <a:ext cx="33537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800"/>
              <a:buFont typeface="Roboto"/>
              <a:buNone/>
              <a:defRPr>
                <a:solidFill>
                  <a:srgbClr val="FFFFFF"/>
                </a:solidFill>
              </a:defRPr>
            </a:lvl1pPr>
            <a:lvl2pPr lvl="1" algn="ctr" rtl="0">
              <a:lnSpc>
                <a:spcPct val="100000"/>
              </a:lnSpc>
              <a:spcBef>
                <a:spcPts val="0"/>
              </a:spcBef>
              <a:spcAft>
                <a:spcPts val="0"/>
              </a:spcAft>
              <a:buClr>
                <a:srgbClr val="FFFFFF"/>
              </a:buClr>
              <a:buSzPts val="1400"/>
              <a:buFont typeface="Roboto"/>
              <a:buNone/>
              <a:defRPr>
                <a:solidFill>
                  <a:srgbClr val="FFFFFF"/>
                </a:solidFill>
              </a:defRPr>
            </a:lvl2pPr>
            <a:lvl3pPr lvl="2" algn="ctr" rtl="0">
              <a:lnSpc>
                <a:spcPct val="100000"/>
              </a:lnSpc>
              <a:spcBef>
                <a:spcPts val="0"/>
              </a:spcBef>
              <a:spcAft>
                <a:spcPts val="0"/>
              </a:spcAft>
              <a:buClr>
                <a:srgbClr val="FFFFFF"/>
              </a:buClr>
              <a:buSzPts val="1400"/>
              <a:buFont typeface="Roboto"/>
              <a:buNone/>
              <a:defRPr>
                <a:solidFill>
                  <a:srgbClr val="FFFFFF"/>
                </a:solidFill>
              </a:defRPr>
            </a:lvl3pPr>
            <a:lvl4pPr lvl="3" algn="ctr" rtl="0">
              <a:lnSpc>
                <a:spcPct val="100000"/>
              </a:lnSpc>
              <a:spcBef>
                <a:spcPts val="0"/>
              </a:spcBef>
              <a:spcAft>
                <a:spcPts val="0"/>
              </a:spcAft>
              <a:buClr>
                <a:srgbClr val="FFFFFF"/>
              </a:buClr>
              <a:buSzPts val="1400"/>
              <a:buFont typeface="Roboto"/>
              <a:buNone/>
              <a:defRPr>
                <a:solidFill>
                  <a:srgbClr val="FFFFFF"/>
                </a:solidFill>
              </a:defRPr>
            </a:lvl4pPr>
            <a:lvl5pPr lvl="4" algn="ctr" rtl="0">
              <a:lnSpc>
                <a:spcPct val="100000"/>
              </a:lnSpc>
              <a:spcBef>
                <a:spcPts val="0"/>
              </a:spcBef>
              <a:spcAft>
                <a:spcPts val="0"/>
              </a:spcAft>
              <a:buClr>
                <a:srgbClr val="FFFFFF"/>
              </a:buClr>
              <a:buSzPts val="1400"/>
              <a:buFont typeface="Roboto"/>
              <a:buNone/>
              <a:defRPr>
                <a:solidFill>
                  <a:srgbClr val="FFFFFF"/>
                </a:solidFill>
              </a:defRPr>
            </a:lvl5pPr>
            <a:lvl6pPr lvl="5"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264" name="Google Shape;264;p31"/>
          <p:cNvSpPr txBox="1">
            <a:spLocks noGrp="1"/>
          </p:cNvSpPr>
          <p:nvPr>
            <p:ph type="subTitle" idx="5"/>
          </p:nvPr>
        </p:nvSpPr>
        <p:spPr>
          <a:xfrm>
            <a:off x="2895188" y="3423650"/>
            <a:ext cx="33537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800"/>
              <a:buFont typeface="Roboto"/>
              <a:buNone/>
              <a:defRPr>
                <a:solidFill>
                  <a:srgbClr val="FFFFFF"/>
                </a:solidFill>
              </a:defRPr>
            </a:lvl1pPr>
            <a:lvl2pPr lvl="1" algn="ctr" rtl="0">
              <a:lnSpc>
                <a:spcPct val="100000"/>
              </a:lnSpc>
              <a:spcBef>
                <a:spcPts val="0"/>
              </a:spcBef>
              <a:spcAft>
                <a:spcPts val="0"/>
              </a:spcAft>
              <a:buClr>
                <a:srgbClr val="FFFFFF"/>
              </a:buClr>
              <a:buSzPts val="1400"/>
              <a:buFont typeface="Roboto"/>
              <a:buNone/>
              <a:defRPr>
                <a:solidFill>
                  <a:srgbClr val="FFFFFF"/>
                </a:solidFill>
              </a:defRPr>
            </a:lvl2pPr>
            <a:lvl3pPr lvl="2" algn="ctr" rtl="0">
              <a:lnSpc>
                <a:spcPct val="100000"/>
              </a:lnSpc>
              <a:spcBef>
                <a:spcPts val="0"/>
              </a:spcBef>
              <a:spcAft>
                <a:spcPts val="0"/>
              </a:spcAft>
              <a:buClr>
                <a:srgbClr val="FFFFFF"/>
              </a:buClr>
              <a:buSzPts val="1400"/>
              <a:buFont typeface="Roboto"/>
              <a:buNone/>
              <a:defRPr>
                <a:solidFill>
                  <a:srgbClr val="FFFFFF"/>
                </a:solidFill>
              </a:defRPr>
            </a:lvl3pPr>
            <a:lvl4pPr lvl="3" algn="ctr" rtl="0">
              <a:lnSpc>
                <a:spcPct val="100000"/>
              </a:lnSpc>
              <a:spcBef>
                <a:spcPts val="0"/>
              </a:spcBef>
              <a:spcAft>
                <a:spcPts val="0"/>
              </a:spcAft>
              <a:buClr>
                <a:srgbClr val="FFFFFF"/>
              </a:buClr>
              <a:buSzPts val="1400"/>
              <a:buFont typeface="Roboto"/>
              <a:buNone/>
              <a:defRPr>
                <a:solidFill>
                  <a:srgbClr val="FFFFFF"/>
                </a:solidFill>
              </a:defRPr>
            </a:lvl4pPr>
            <a:lvl5pPr lvl="4" algn="ctr" rtl="0">
              <a:lnSpc>
                <a:spcPct val="100000"/>
              </a:lnSpc>
              <a:spcBef>
                <a:spcPts val="0"/>
              </a:spcBef>
              <a:spcAft>
                <a:spcPts val="0"/>
              </a:spcAft>
              <a:buClr>
                <a:srgbClr val="FFFFFF"/>
              </a:buClr>
              <a:buSzPts val="1400"/>
              <a:buFont typeface="Roboto"/>
              <a:buNone/>
              <a:defRPr>
                <a:solidFill>
                  <a:srgbClr val="FFFFFF"/>
                </a:solidFill>
              </a:defRPr>
            </a:lvl5pPr>
            <a:lvl6pPr lvl="5"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265" name="Google Shape;265;p31"/>
          <p:cNvSpPr/>
          <p:nvPr/>
        </p:nvSpPr>
        <p:spPr>
          <a:xfrm>
            <a:off x="5059867" y="3391687"/>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6" y="0"/>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7359611" y="3314041"/>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132275" y="2307337"/>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926" y="0"/>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THREE COLUMNS 2">
  <p:cSld name="9_Título y objetos">
    <p:bg>
      <p:bgPr>
        <a:gradFill>
          <a:gsLst>
            <a:gs pos="0">
              <a:schemeClr val="accent1"/>
            </a:gs>
            <a:gs pos="100000">
              <a:schemeClr val="accent2"/>
            </a:gs>
          </a:gsLst>
          <a:path path="circle">
            <a:fillToRect l="50000" t="50000" r="50000" b="50000"/>
          </a:path>
          <a:tileRect/>
        </a:gradFill>
        <a:effectLst/>
      </p:bgPr>
    </p:bg>
    <p:spTree>
      <p:nvGrpSpPr>
        <p:cNvPr id="1" name="Shape 270"/>
        <p:cNvGrpSpPr/>
        <p:nvPr/>
      </p:nvGrpSpPr>
      <p:grpSpPr>
        <a:xfrm>
          <a:off x="0" y="0"/>
          <a:ext cx="0" cy="0"/>
          <a:chOff x="0" y="0"/>
          <a:chExt cx="0" cy="0"/>
        </a:xfrm>
      </p:grpSpPr>
      <p:sp>
        <p:nvSpPr>
          <p:cNvPr id="271" name="Google Shape;271;p32"/>
          <p:cNvSpPr/>
          <p:nvPr/>
        </p:nvSpPr>
        <p:spPr>
          <a:xfrm>
            <a:off x="2914150"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2" name="Google Shape;272;p32"/>
          <p:cNvSpPr/>
          <p:nvPr/>
        </p:nvSpPr>
        <p:spPr>
          <a:xfrm>
            <a:off x="4835821"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3" name="Google Shape;273;p32"/>
          <p:cNvSpPr/>
          <p:nvPr/>
        </p:nvSpPr>
        <p:spPr>
          <a:xfrm>
            <a:off x="6757492"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4" name="Google Shape;274;p32"/>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277" name="Google Shape;277;p32"/>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2"/>
          <p:cNvSpPr/>
          <p:nvPr/>
        </p:nvSpPr>
        <p:spPr>
          <a:xfrm flipH="1">
            <a:off x="6835494" y="2521126"/>
            <a:ext cx="2308508" cy="2622377"/>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2"/>
          <p:cNvSpPr/>
          <p:nvPr/>
        </p:nvSpPr>
        <p:spPr>
          <a:xfrm flipH="1">
            <a:off x="4168262"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2"/>
          <p:cNvSpPr txBox="1">
            <a:spLocks noGrp="1"/>
          </p:cNvSpPr>
          <p:nvPr>
            <p:ph type="subTitle" idx="1"/>
          </p:nvPr>
        </p:nvSpPr>
        <p:spPr>
          <a:xfrm flipH="1">
            <a:off x="2903426" y="2379600"/>
            <a:ext cx="17073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1" name="Google Shape;281;p32"/>
          <p:cNvSpPr txBox="1">
            <a:spLocks noGrp="1"/>
          </p:cNvSpPr>
          <p:nvPr>
            <p:ph type="subTitle" idx="2"/>
          </p:nvPr>
        </p:nvSpPr>
        <p:spPr>
          <a:xfrm>
            <a:off x="3048262" y="2526550"/>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282" name="Google Shape;282;p32"/>
          <p:cNvSpPr txBox="1">
            <a:spLocks noGrp="1"/>
          </p:cNvSpPr>
          <p:nvPr>
            <p:ph type="subTitle" idx="3"/>
          </p:nvPr>
        </p:nvSpPr>
        <p:spPr>
          <a:xfrm flipH="1">
            <a:off x="4835822" y="2379600"/>
            <a:ext cx="17073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3" name="Google Shape;283;p32"/>
          <p:cNvSpPr txBox="1">
            <a:spLocks noGrp="1"/>
          </p:cNvSpPr>
          <p:nvPr>
            <p:ph type="subTitle" idx="4"/>
          </p:nvPr>
        </p:nvSpPr>
        <p:spPr>
          <a:xfrm>
            <a:off x="4980647" y="2526550"/>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
        <p:nvSpPr>
          <p:cNvPr id="284" name="Google Shape;284;p32"/>
          <p:cNvSpPr txBox="1">
            <a:spLocks noGrp="1"/>
          </p:cNvSpPr>
          <p:nvPr>
            <p:ph type="subTitle" idx="5"/>
          </p:nvPr>
        </p:nvSpPr>
        <p:spPr>
          <a:xfrm flipH="1">
            <a:off x="6768213" y="2379600"/>
            <a:ext cx="1707300" cy="2337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5" name="Google Shape;285;p32"/>
          <p:cNvSpPr txBox="1">
            <a:spLocks noGrp="1"/>
          </p:cNvSpPr>
          <p:nvPr>
            <p:ph type="subTitle" idx="6"/>
          </p:nvPr>
        </p:nvSpPr>
        <p:spPr>
          <a:xfrm>
            <a:off x="6913050" y="2526550"/>
            <a:ext cx="1417500" cy="233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200"/>
              <a:buNone/>
              <a:defRPr sz="1200">
                <a:solidFill>
                  <a:srgbClr val="FFFFFF"/>
                </a:solidFill>
              </a:defRPr>
            </a:lvl2pPr>
            <a:lvl3pPr lvl="2" algn="ctr" rtl="0">
              <a:lnSpc>
                <a:spcPct val="100000"/>
              </a:lnSpc>
              <a:spcBef>
                <a:spcPts val="0"/>
              </a:spcBef>
              <a:spcAft>
                <a:spcPts val="0"/>
              </a:spcAft>
              <a:buClr>
                <a:srgbClr val="FFFFFF"/>
              </a:buClr>
              <a:buSzPts val="1200"/>
              <a:buNone/>
              <a:defRPr sz="1200">
                <a:solidFill>
                  <a:srgbClr val="FFFFFF"/>
                </a:solidFill>
              </a:defRPr>
            </a:lvl3pPr>
            <a:lvl4pPr lvl="3" algn="ctr" rtl="0">
              <a:lnSpc>
                <a:spcPct val="100000"/>
              </a:lnSpc>
              <a:spcBef>
                <a:spcPts val="0"/>
              </a:spcBef>
              <a:spcAft>
                <a:spcPts val="0"/>
              </a:spcAft>
              <a:buClr>
                <a:srgbClr val="FFFFFF"/>
              </a:buClr>
              <a:buSzPts val="1200"/>
              <a:buNone/>
              <a:defRPr sz="1200">
                <a:solidFill>
                  <a:srgbClr val="FFFFFF"/>
                </a:solidFill>
              </a:defRPr>
            </a:lvl4pPr>
            <a:lvl5pPr lvl="4" algn="ctr" rtl="0">
              <a:lnSpc>
                <a:spcPct val="100000"/>
              </a:lnSpc>
              <a:spcBef>
                <a:spcPts val="0"/>
              </a:spcBef>
              <a:spcAft>
                <a:spcPts val="0"/>
              </a:spcAft>
              <a:buClr>
                <a:srgbClr val="FFFFFF"/>
              </a:buClr>
              <a:buSzPts val="1200"/>
              <a:buNone/>
              <a:defRPr sz="1200">
                <a:solidFill>
                  <a:srgbClr val="FFFFFF"/>
                </a:solidFill>
              </a:defRPr>
            </a:lvl5pPr>
            <a:lvl6pPr lvl="5" algn="ctr" rtl="0">
              <a:lnSpc>
                <a:spcPct val="100000"/>
              </a:lnSpc>
              <a:spcBef>
                <a:spcPts val="0"/>
              </a:spcBef>
              <a:spcAft>
                <a:spcPts val="0"/>
              </a:spcAft>
              <a:buClr>
                <a:srgbClr val="FFFFFF"/>
              </a:buClr>
              <a:buSzPts val="1200"/>
              <a:buNone/>
              <a:defRPr sz="1200">
                <a:solidFill>
                  <a:srgbClr val="FFFFFF"/>
                </a:solidFill>
              </a:defRPr>
            </a:lvl6pPr>
            <a:lvl7pPr lvl="6" algn="ctr" rtl="0">
              <a:lnSpc>
                <a:spcPct val="100000"/>
              </a:lnSpc>
              <a:spcBef>
                <a:spcPts val="0"/>
              </a:spcBef>
              <a:spcAft>
                <a:spcPts val="0"/>
              </a:spcAft>
              <a:buClr>
                <a:srgbClr val="FFFFFF"/>
              </a:buClr>
              <a:buSzPts val="1200"/>
              <a:buNone/>
              <a:defRPr sz="1200">
                <a:solidFill>
                  <a:srgbClr val="FFFFFF"/>
                </a:solidFill>
              </a:defRPr>
            </a:lvl7pPr>
            <a:lvl8pPr lvl="7" algn="ctr" rtl="0">
              <a:lnSpc>
                <a:spcPct val="100000"/>
              </a:lnSpc>
              <a:spcBef>
                <a:spcPts val="0"/>
              </a:spcBef>
              <a:spcAft>
                <a:spcPts val="0"/>
              </a:spcAft>
              <a:buClr>
                <a:srgbClr val="FFFFFF"/>
              </a:buClr>
              <a:buSzPts val="1200"/>
              <a:buNone/>
              <a:defRPr sz="1200">
                <a:solidFill>
                  <a:srgbClr val="FFFFFF"/>
                </a:solidFill>
              </a:defRPr>
            </a:lvl8pPr>
            <a:lvl9pPr lvl="8" algn="ctr" rtl="0">
              <a:lnSpc>
                <a:spcPct val="100000"/>
              </a:lnSpc>
              <a:spcBef>
                <a:spcPts val="0"/>
              </a:spcBef>
              <a:spcAft>
                <a:spcPts val="0"/>
              </a:spcAft>
              <a:buClr>
                <a:srgbClr val="FFFFFF"/>
              </a:buClr>
              <a:buSzPts val="1200"/>
              <a:buNone/>
              <a:defRPr sz="1200">
                <a:solidFill>
                  <a:srgbClr val="FFFFFF"/>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ECHNOLOGY 1">
  <p:cSld name="12_Título y objetos">
    <p:bg>
      <p:bgPr>
        <a:gradFill>
          <a:gsLst>
            <a:gs pos="0">
              <a:schemeClr val="accent1"/>
            </a:gs>
            <a:gs pos="100000">
              <a:schemeClr val="accent2"/>
            </a:gs>
          </a:gsLst>
          <a:path path="circle">
            <a:fillToRect l="50000" t="50000" r="50000" b="50000"/>
          </a:path>
          <a:tileRect/>
        </a:gradFill>
        <a:effectLst/>
      </p:bgPr>
    </p:bg>
    <p:spTree>
      <p:nvGrpSpPr>
        <p:cNvPr id="1" name="Shape 286"/>
        <p:cNvGrpSpPr/>
        <p:nvPr/>
      </p:nvGrpSpPr>
      <p:grpSpPr>
        <a:xfrm>
          <a:off x="0" y="0"/>
          <a:ext cx="0" cy="0"/>
          <a:chOff x="0" y="0"/>
          <a:chExt cx="0" cy="0"/>
        </a:xfrm>
      </p:grpSpPr>
      <p:sp>
        <p:nvSpPr>
          <p:cNvPr id="287" name="Google Shape;287;p33"/>
          <p:cNvSpPr/>
          <p:nvPr/>
        </p:nvSpPr>
        <p:spPr>
          <a:xfrm>
            <a:off x="607254" y="-74450"/>
            <a:ext cx="2347500" cy="53193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88" name="Google Shape;288;p33"/>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89" name="Google Shape;289;p33"/>
          <p:cNvSpPr txBox="1">
            <a:spLocks noGrp="1"/>
          </p:cNvSpPr>
          <p:nvPr>
            <p:ph type="ctrTitle"/>
          </p:nvPr>
        </p:nvSpPr>
        <p:spPr>
          <a:xfrm flipH="1">
            <a:off x="799804" y="656515"/>
            <a:ext cx="2308500" cy="22725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290" name="Google Shape;290;p33"/>
          <p:cNvSpPr txBox="1">
            <a:spLocks noGrp="1"/>
          </p:cNvSpPr>
          <p:nvPr>
            <p:ph type="subTitle" idx="1"/>
          </p:nvPr>
        </p:nvSpPr>
        <p:spPr>
          <a:xfrm>
            <a:off x="799804" y="3330788"/>
            <a:ext cx="1833000" cy="233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900"/>
              <a:buNone/>
              <a:defRPr sz="900">
                <a:solidFill>
                  <a:srgbClr val="FFFFFF"/>
                </a:solidFill>
              </a:defRPr>
            </a:lvl6pPr>
            <a:lvl7pPr lvl="6" rtl="0">
              <a:lnSpc>
                <a:spcPct val="100000"/>
              </a:lnSpc>
              <a:spcBef>
                <a:spcPts val="0"/>
              </a:spcBef>
              <a:spcAft>
                <a:spcPts val="0"/>
              </a:spcAft>
              <a:buClr>
                <a:srgbClr val="FFFFFF"/>
              </a:buClr>
              <a:buSzPts val="900"/>
              <a:buNone/>
              <a:defRPr sz="900">
                <a:solidFill>
                  <a:srgbClr val="FFFFFF"/>
                </a:solidFill>
              </a:defRPr>
            </a:lvl7pPr>
            <a:lvl8pPr lvl="7" rtl="0">
              <a:lnSpc>
                <a:spcPct val="100000"/>
              </a:lnSpc>
              <a:spcBef>
                <a:spcPts val="0"/>
              </a:spcBef>
              <a:spcAft>
                <a:spcPts val="0"/>
              </a:spcAft>
              <a:buClr>
                <a:srgbClr val="FFFFFF"/>
              </a:buClr>
              <a:buSzPts val="900"/>
              <a:buNone/>
              <a:defRPr sz="900">
                <a:solidFill>
                  <a:srgbClr val="FFFFFF"/>
                </a:solidFill>
              </a:defRPr>
            </a:lvl8pPr>
            <a:lvl9pPr lvl="8" rtl="0">
              <a:lnSpc>
                <a:spcPct val="100000"/>
              </a:lnSpc>
              <a:spcBef>
                <a:spcPts val="0"/>
              </a:spcBef>
              <a:spcAft>
                <a:spcPts val="0"/>
              </a:spcAft>
              <a:buClr>
                <a:srgbClr val="FFFFFF"/>
              </a:buClr>
              <a:buSzPts val="900"/>
              <a:buNone/>
              <a:defRPr sz="900">
                <a:solidFill>
                  <a:srgbClr val="FFFFFF"/>
                </a:solidFill>
              </a:defRPr>
            </a:lvl9pPr>
          </a:lstStyle>
          <a:p>
            <a:endParaRPr/>
          </a:p>
        </p:txBody>
      </p:sp>
      <p:sp>
        <p:nvSpPr>
          <p:cNvPr id="291" name="Google Shape;291;p33"/>
          <p:cNvSpPr/>
          <p:nvPr/>
        </p:nvSpPr>
        <p:spPr>
          <a:xfrm>
            <a:off x="4125313"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6438617"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66675" dir="9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7063950"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23825" dir="138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3"/>
          <p:cNvSpPr/>
          <p:nvPr/>
        </p:nvSpPr>
        <p:spPr>
          <a:xfrm>
            <a:off x="6969648" y="0"/>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04775" dir="49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755824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80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ECHNOLOGY 2">
  <p:cSld name="11_Título y objetos">
    <p:bg>
      <p:bgPr>
        <a:gradFill>
          <a:gsLst>
            <a:gs pos="0">
              <a:schemeClr val="accent1"/>
            </a:gs>
            <a:gs pos="100000">
              <a:schemeClr val="accent2"/>
            </a:gs>
          </a:gsLst>
          <a:path path="circle">
            <a:fillToRect l="50000" t="50000" r="50000" b="50000"/>
          </a:path>
          <a:tileRect/>
        </a:gradFill>
        <a:effectLst/>
      </p:bgPr>
    </p:bg>
    <p:spTree>
      <p:nvGrpSpPr>
        <p:cNvPr id="1" name="Shape 296"/>
        <p:cNvGrpSpPr/>
        <p:nvPr/>
      </p:nvGrpSpPr>
      <p:grpSpPr>
        <a:xfrm>
          <a:off x="0" y="0"/>
          <a:ext cx="0" cy="0"/>
          <a:chOff x="0" y="0"/>
          <a:chExt cx="0" cy="0"/>
        </a:xfrm>
      </p:grpSpPr>
      <p:sp>
        <p:nvSpPr>
          <p:cNvPr id="297" name="Google Shape;297;p34"/>
          <p:cNvSpPr/>
          <p:nvPr/>
        </p:nvSpPr>
        <p:spPr>
          <a:xfrm>
            <a:off x="6033625" y="-46375"/>
            <a:ext cx="2347500" cy="52854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98" name="Google Shape;298;p34"/>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99" name="Google Shape;299;p34"/>
          <p:cNvSpPr txBox="1">
            <a:spLocks noGrp="1"/>
          </p:cNvSpPr>
          <p:nvPr>
            <p:ph type="ctrTitle"/>
          </p:nvPr>
        </p:nvSpPr>
        <p:spPr>
          <a:xfrm flipH="1">
            <a:off x="5881688" y="656515"/>
            <a:ext cx="2308500" cy="2272500"/>
          </a:xfrm>
          <a:prstGeom prst="rect">
            <a:avLst/>
          </a:prstGeom>
          <a:noFill/>
          <a:ln>
            <a:noFill/>
          </a:ln>
        </p:spPr>
        <p:txBody>
          <a:bodyPr spcFirstLastPara="1" wrap="square" lIns="68575" tIns="34275" rIns="68575" bIns="34275" anchor="b" anchorCtr="0">
            <a:norm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300" name="Google Shape;300;p34"/>
          <p:cNvSpPr txBox="1">
            <a:spLocks noGrp="1"/>
          </p:cNvSpPr>
          <p:nvPr>
            <p:ph type="subTitle" idx="1"/>
          </p:nvPr>
        </p:nvSpPr>
        <p:spPr>
          <a:xfrm>
            <a:off x="6357113" y="3330788"/>
            <a:ext cx="1833000" cy="2337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Clr>
                <a:srgbClr val="FFFFFF"/>
              </a:buClr>
              <a:buSzPts val="1200"/>
              <a:buNone/>
              <a:defRPr sz="1200">
                <a:solidFill>
                  <a:srgbClr val="FFFFFF"/>
                </a:solidFill>
              </a:defRPr>
            </a:lvl1pPr>
            <a:lvl2pPr lvl="1" algn="r" rtl="0">
              <a:lnSpc>
                <a:spcPct val="100000"/>
              </a:lnSpc>
              <a:spcBef>
                <a:spcPts val="0"/>
              </a:spcBef>
              <a:spcAft>
                <a:spcPts val="0"/>
              </a:spcAft>
              <a:buClr>
                <a:srgbClr val="FFFFFF"/>
              </a:buClr>
              <a:buSzPts val="1400"/>
              <a:buNone/>
              <a:defRPr>
                <a:solidFill>
                  <a:srgbClr val="FFFFFF"/>
                </a:solidFill>
              </a:defRPr>
            </a:lvl2pPr>
            <a:lvl3pPr lvl="2" algn="r" rtl="0">
              <a:lnSpc>
                <a:spcPct val="100000"/>
              </a:lnSpc>
              <a:spcBef>
                <a:spcPts val="0"/>
              </a:spcBef>
              <a:spcAft>
                <a:spcPts val="0"/>
              </a:spcAft>
              <a:buClr>
                <a:srgbClr val="FFFFFF"/>
              </a:buClr>
              <a:buSzPts val="1400"/>
              <a:buNone/>
              <a:defRPr>
                <a:solidFill>
                  <a:srgbClr val="FFFFFF"/>
                </a:solidFill>
              </a:defRPr>
            </a:lvl3pPr>
            <a:lvl4pPr lvl="3" algn="r" rtl="0">
              <a:lnSpc>
                <a:spcPct val="100000"/>
              </a:lnSpc>
              <a:spcBef>
                <a:spcPts val="0"/>
              </a:spcBef>
              <a:spcAft>
                <a:spcPts val="0"/>
              </a:spcAft>
              <a:buClr>
                <a:srgbClr val="FFFFFF"/>
              </a:buClr>
              <a:buSzPts val="1400"/>
              <a:buNone/>
              <a:defRPr>
                <a:solidFill>
                  <a:srgbClr val="FFFFFF"/>
                </a:solidFill>
              </a:defRPr>
            </a:lvl4pPr>
            <a:lvl5pPr lvl="4" algn="r" rtl="0">
              <a:lnSpc>
                <a:spcPct val="100000"/>
              </a:lnSpc>
              <a:spcBef>
                <a:spcPts val="0"/>
              </a:spcBef>
              <a:spcAft>
                <a:spcPts val="0"/>
              </a:spcAft>
              <a:buClr>
                <a:srgbClr val="FFFFFF"/>
              </a:buClr>
              <a:buSzPts val="1400"/>
              <a:buNone/>
              <a:defRPr>
                <a:solidFill>
                  <a:srgbClr val="FFFFFF"/>
                </a:solidFill>
              </a:defRPr>
            </a:lvl5pPr>
            <a:lvl6pPr lvl="5" algn="r" rtl="0">
              <a:lnSpc>
                <a:spcPct val="100000"/>
              </a:lnSpc>
              <a:spcBef>
                <a:spcPts val="0"/>
              </a:spcBef>
              <a:spcAft>
                <a:spcPts val="0"/>
              </a:spcAft>
              <a:buClr>
                <a:srgbClr val="FFFFFF"/>
              </a:buClr>
              <a:buSzPts val="900"/>
              <a:buNone/>
              <a:defRPr sz="900">
                <a:solidFill>
                  <a:srgbClr val="FFFFFF"/>
                </a:solidFill>
              </a:defRPr>
            </a:lvl6pPr>
            <a:lvl7pPr lvl="6" algn="r" rtl="0">
              <a:lnSpc>
                <a:spcPct val="100000"/>
              </a:lnSpc>
              <a:spcBef>
                <a:spcPts val="0"/>
              </a:spcBef>
              <a:spcAft>
                <a:spcPts val="0"/>
              </a:spcAft>
              <a:buClr>
                <a:srgbClr val="FFFFFF"/>
              </a:buClr>
              <a:buSzPts val="900"/>
              <a:buNone/>
              <a:defRPr sz="900">
                <a:solidFill>
                  <a:srgbClr val="FFFFFF"/>
                </a:solidFill>
              </a:defRPr>
            </a:lvl7pPr>
            <a:lvl8pPr lvl="7" algn="r" rtl="0">
              <a:lnSpc>
                <a:spcPct val="100000"/>
              </a:lnSpc>
              <a:spcBef>
                <a:spcPts val="0"/>
              </a:spcBef>
              <a:spcAft>
                <a:spcPts val="0"/>
              </a:spcAft>
              <a:buClr>
                <a:srgbClr val="FFFFFF"/>
              </a:buClr>
              <a:buSzPts val="900"/>
              <a:buNone/>
              <a:defRPr sz="900">
                <a:solidFill>
                  <a:srgbClr val="FFFFFF"/>
                </a:solidFill>
              </a:defRPr>
            </a:lvl8pPr>
            <a:lvl9pPr lvl="8" algn="r" rtl="0">
              <a:lnSpc>
                <a:spcPct val="100000"/>
              </a:lnSpc>
              <a:spcBef>
                <a:spcPts val="0"/>
              </a:spcBef>
              <a:spcAft>
                <a:spcPts val="0"/>
              </a:spcAft>
              <a:buClr>
                <a:srgbClr val="FFFFFF"/>
              </a:buClr>
              <a:buSzPts val="900"/>
              <a:buNone/>
              <a:defRPr sz="900">
                <a:solidFill>
                  <a:srgbClr val="FFFFFF"/>
                </a:solidFill>
              </a:defRPr>
            </a:lvl9pPr>
          </a:lstStyle>
          <a:p>
            <a:endParaRPr/>
          </a:p>
        </p:txBody>
      </p:sp>
      <p:sp>
        <p:nvSpPr>
          <p:cNvPr id="301" name="Google Shape;301;p34"/>
          <p:cNvSpPr/>
          <p:nvPr/>
        </p:nvSpPr>
        <p:spPr>
          <a:xfrm flipH="1">
            <a:off x="3289156"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4"/>
          <p:cNvSpPr/>
          <p:nvPr/>
        </p:nvSpPr>
        <p:spPr>
          <a:xfrm flipH="1">
            <a:off x="0"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4"/>
          <p:cNvSpPr/>
          <p:nvPr/>
        </p:nvSpPr>
        <p:spPr>
          <a:xfrm flipH="1">
            <a:off x="6"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03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p:nvPr/>
        </p:nvSpPr>
        <p:spPr>
          <a:xfrm flipH="1">
            <a:off x="5" y="-1825"/>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4"/>
          <p:cNvSpPr/>
          <p:nvPr/>
        </p:nvSpPr>
        <p:spPr>
          <a:xfrm flipH="1">
            <a:off x="1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HEADLINE 2 1">
  <p:cSld name="7_Título y objetos_1">
    <p:bg>
      <p:bgPr>
        <a:gradFill>
          <a:gsLst>
            <a:gs pos="0">
              <a:schemeClr val="accent1"/>
            </a:gs>
            <a:gs pos="100000">
              <a:schemeClr val="accent2"/>
            </a:gs>
          </a:gsLst>
          <a:path path="circle">
            <a:fillToRect l="50000" t="50000" r="50000" b="50000"/>
          </a:path>
          <a:tileRect/>
        </a:gradFill>
        <a:effectLst/>
      </p:bgPr>
    </p:bg>
    <p:spTree>
      <p:nvGrpSpPr>
        <p:cNvPr id="1" name="Shape 306"/>
        <p:cNvGrpSpPr/>
        <p:nvPr/>
      </p:nvGrpSpPr>
      <p:grpSpPr>
        <a:xfrm>
          <a:off x="0" y="0"/>
          <a:ext cx="0" cy="0"/>
          <a:chOff x="0" y="0"/>
          <a:chExt cx="0" cy="0"/>
        </a:xfrm>
      </p:grpSpPr>
      <p:sp>
        <p:nvSpPr>
          <p:cNvPr id="307" name="Google Shape;307;p35"/>
          <p:cNvSpPr txBox="1">
            <a:spLocks noGrp="1"/>
          </p:cNvSpPr>
          <p:nvPr>
            <p:ph type="subTitle" idx="1"/>
          </p:nvPr>
        </p:nvSpPr>
        <p:spPr>
          <a:xfrm>
            <a:off x="3217225" y="2211365"/>
            <a:ext cx="4601100" cy="724800"/>
          </a:xfrm>
          <a:prstGeom prst="rect">
            <a:avLst/>
          </a:prstGeom>
          <a:noFill/>
          <a:ln>
            <a:noFill/>
          </a:ln>
        </p:spPr>
        <p:txBody>
          <a:bodyPr spcFirstLastPara="1" wrap="square" lIns="68575" tIns="34275" rIns="68575" bIns="34275" anchor="t" anchorCtr="0">
            <a:normAutofit/>
          </a:bodyPr>
          <a:lstStyle>
            <a:lvl1pPr lvl="0" algn="r"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12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12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12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1200"/>
              </a:spcBef>
              <a:spcAft>
                <a:spcPts val="1200"/>
              </a:spcAft>
              <a:buClr>
                <a:schemeClr val="dk1"/>
              </a:buClr>
              <a:buSzPts val="1200"/>
              <a:buFont typeface="Squada One"/>
              <a:buNone/>
              <a:defRPr sz="1200">
                <a:latin typeface="Squada One"/>
                <a:ea typeface="Squada One"/>
                <a:cs typeface="Squada One"/>
                <a:sym typeface="Squada One"/>
              </a:defRPr>
            </a:lvl9pPr>
          </a:lstStyle>
          <a:p>
            <a:endParaRPr/>
          </a:p>
        </p:txBody>
      </p:sp>
      <p:sp>
        <p:nvSpPr>
          <p:cNvPr id="308" name="Google Shape;308;p35"/>
          <p:cNvSpPr txBox="1">
            <a:spLocks noGrp="1"/>
          </p:cNvSpPr>
          <p:nvPr>
            <p:ph type="subTitle" idx="2"/>
          </p:nvPr>
        </p:nvSpPr>
        <p:spPr>
          <a:xfrm>
            <a:off x="2143975" y="2646968"/>
            <a:ext cx="2383500" cy="763800"/>
          </a:xfrm>
          <a:prstGeom prst="rect">
            <a:avLst/>
          </a:prstGeom>
          <a:noFill/>
          <a:ln>
            <a:noFill/>
          </a:ln>
        </p:spPr>
        <p:txBody>
          <a:bodyPr spcFirstLastPara="1" wrap="square" lIns="68575" tIns="34275" rIns="68575" bIns="34275" anchor="t" anchorCtr="0">
            <a:normAutofit/>
          </a:bodyPr>
          <a:lstStyle>
            <a:lvl1pPr lvl="0" rtl="0">
              <a:lnSpc>
                <a:spcPct val="90000"/>
              </a:lnSpc>
              <a:spcBef>
                <a:spcPts val="800"/>
              </a:spcBef>
              <a:spcAft>
                <a:spcPts val="0"/>
              </a:spcAft>
              <a:buClr>
                <a:schemeClr val="accent6"/>
              </a:buClr>
              <a:buSzPts val="1200"/>
              <a:buNone/>
              <a:defRPr sz="1200">
                <a:solidFill>
                  <a:schemeClr val="accent6"/>
                </a:solidFill>
              </a:defRPr>
            </a:lvl1pPr>
            <a:lvl2pPr lvl="1" algn="r" rtl="0">
              <a:lnSpc>
                <a:spcPct val="90000"/>
              </a:lnSpc>
              <a:spcBef>
                <a:spcPts val="1200"/>
              </a:spcBef>
              <a:spcAft>
                <a:spcPts val="0"/>
              </a:spcAft>
              <a:buClr>
                <a:schemeClr val="dk1"/>
              </a:buClr>
              <a:buSzPts val="1500"/>
              <a:buNone/>
              <a:defRPr sz="1500"/>
            </a:lvl2pPr>
            <a:lvl3pPr lvl="2" algn="r" rtl="0">
              <a:lnSpc>
                <a:spcPct val="90000"/>
              </a:lnSpc>
              <a:spcBef>
                <a:spcPts val="1200"/>
              </a:spcBef>
              <a:spcAft>
                <a:spcPts val="0"/>
              </a:spcAft>
              <a:buClr>
                <a:schemeClr val="dk1"/>
              </a:buClr>
              <a:buSzPts val="1400"/>
              <a:buNone/>
              <a:defRPr sz="1400"/>
            </a:lvl3pPr>
            <a:lvl4pPr lvl="3" algn="r" rtl="0">
              <a:lnSpc>
                <a:spcPct val="90000"/>
              </a:lnSpc>
              <a:spcBef>
                <a:spcPts val="1200"/>
              </a:spcBef>
              <a:spcAft>
                <a:spcPts val="0"/>
              </a:spcAft>
              <a:buClr>
                <a:schemeClr val="dk1"/>
              </a:buClr>
              <a:buSzPts val="1200"/>
              <a:buNone/>
              <a:defRPr sz="1200"/>
            </a:lvl4pPr>
            <a:lvl5pPr lvl="4" algn="r" rtl="0">
              <a:lnSpc>
                <a:spcPct val="90000"/>
              </a:lnSpc>
              <a:spcBef>
                <a:spcPts val="1200"/>
              </a:spcBef>
              <a:spcAft>
                <a:spcPts val="0"/>
              </a:spcAft>
              <a:buClr>
                <a:schemeClr val="dk1"/>
              </a:buClr>
              <a:buSzPts val="1200"/>
              <a:buNone/>
              <a:defRPr sz="1200"/>
            </a:lvl5pPr>
            <a:lvl6pPr lvl="5" algn="r" rtl="0">
              <a:lnSpc>
                <a:spcPct val="90000"/>
              </a:lnSpc>
              <a:spcBef>
                <a:spcPts val="1200"/>
              </a:spcBef>
              <a:spcAft>
                <a:spcPts val="0"/>
              </a:spcAft>
              <a:buClr>
                <a:schemeClr val="dk1"/>
              </a:buClr>
              <a:buSzPts val="1200"/>
              <a:buNone/>
              <a:defRPr sz="1200"/>
            </a:lvl6pPr>
            <a:lvl7pPr lvl="6" algn="r" rtl="0">
              <a:lnSpc>
                <a:spcPct val="90000"/>
              </a:lnSpc>
              <a:spcBef>
                <a:spcPts val="1200"/>
              </a:spcBef>
              <a:spcAft>
                <a:spcPts val="0"/>
              </a:spcAft>
              <a:buClr>
                <a:schemeClr val="dk1"/>
              </a:buClr>
              <a:buSzPts val="1200"/>
              <a:buNone/>
              <a:defRPr sz="1200"/>
            </a:lvl7pPr>
            <a:lvl8pPr lvl="7" algn="r" rtl="0">
              <a:lnSpc>
                <a:spcPct val="90000"/>
              </a:lnSpc>
              <a:spcBef>
                <a:spcPts val="1200"/>
              </a:spcBef>
              <a:spcAft>
                <a:spcPts val="0"/>
              </a:spcAft>
              <a:buClr>
                <a:schemeClr val="dk1"/>
              </a:buClr>
              <a:buSzPts val="1200"/>
              <a:buNone/>
              <a:defRPr sz="1200"/>
            </a:lvl8pPr>
            <a:lvl9pPr lvl="8" algn="r" rtl="0">
              <a:lnSpc>
                <a:spcPct val="90000"/>
              </a:lnSpc>
              <a:spcBef>
                <a:spcPts val="1200"/>
              </a:spcBef>
              <a:spcAft>
                <a:spcPts val="1200"/>
              </a:spcAft>
              <a:buClr>
                <a:schemeClr val="dk1"/>
              </a:buClr>
              <a:buSzPts val="1200"/>
              <a:buNone/>
              <a:defRPr sz="1200"/>
            </a:lvl9pPr>
          </a:lstStyle>
          <a:p>
            <a:endParaRPr/>
          </a:p>
        </p:txBody>
      </p:sp>
      <p:sp>
        <p:nvSpPr>
          <p:cNvPr id="309" name="Google Shape;309;p35"/>
          <p:cNvSpPr/>
          <p:nvPr/>
        </p:nvSpPr>
        <p:spPr>
          <a:xfrm flipH="1">
            <a:off x="41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flipH="1">
            <a:off x="41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flipH="1">
            <a:off x="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flipH="1">
            <a:off x="41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7" name="Google Shape;317;p35"/>
          <p:cNvCxnSpPr/>
          <p:nvPr/>
        </p:nvCxnSpPr>
        <p:spPr>
          <a:xfrm rot="10800000">
            <a:off x="8007675" y="0"/>
            <a:ext cx="0" cy="3094500"/>
          </a:xfrm>
          <a:prstGeom prst="straightConnector1">
            <a:avLst/>
          </a:prstGeom>
          <a:noFill/>
          <a:ln w="28575" cap="flat" cmpd="sng">
            <a:solidFill>
              <a:schemeClr val="accent6"/>
            </a:solidFill>
            <a:prstDash val="solid"/>
            <a:miter lim="800000"/>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 TEXT 1">
  <p:cSld name="1_Título y objetos_3_1">
    <p:bg>
      <p:bgPr>
        <a:gradFill>
          <a:gsLst>
            <a:gs pos="0">
              <a:schemeClr val="accent1"/>
            </a:gs>
            <a:gs pos="100000">
              <a:schemeClr val="accent2"/>
            </a:gs>
          </a:gsLst>
          <a:path path="circle">
            <a:fillToRect l="50000" t="50000" r="50000" b="50000"/>
          </a:path>
          <a:tileRect/>
        </a:gradFill>
        <a:effectLst/>
      </p:bgPr>
    </p:bg>
    <p:spTree>
      <p:nvGrpSpPr>
        <p:cNvPr id="1" name="Shape 318"/>
        <p:cNvGrpSpPr/>
        <p:nvPr/>
      </p:nvGrpSpPr>
      <p:grpSpPr>
        <a:xfrm>
          <a:off x="0" y="0"/>
          <a:ext cx="0" cy="0"/>
          <a:chOff x="0" y="0"/>
          <a:chExt cx="0" cy="0"/>
        </a:xfrm>
      </p:grpSpPr>
      <p:sp>
        <p:nvSpPr>
          <p:cNvPr id="319" name="Google Shape;319;p36"/>
          <p:cNvSpPr/>
          <p:nvPr/>
        </p:nvSpPr>
        <p:spPr>
          <a:xfrm flipH="1">
            <a:off x="4842306"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6"/>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6"/>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6"/>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6"/>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6"/>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6"/>
          <p:cNvSpPr txBox="1">
            <a:spLocks noGrp="1"/>
          </p:cNvSpPr>
          <p:nvPr>
            <p:ph type="ctrTitle"/>
          </p:nvPr>
        </p:nvSpPr>
        <p:spPr>
          <a:xfrm>
            <a:off x="5060968" y="1950940"/>
            <a:ext cx="3158100" cy="1241400"/>
          </a:xfrm>
          <a:prstGeom prst="rect">
            <a:avLst/>
          </a:prstGeom>
          <a:noFill/>
          <a:ln>
            <a:noFill/>
          </a:ln>
        </p:spPr>
        <p:txBody>
          <a:bodyPr spcFirstLastPara="1" wrap="square" lIns="68575" tIns="34275" rIns="68575" bIns="34275" anchor="ctr" anchorCtr="0">
            <a:normAutofit/>
          </a:bodyPr>
          <a:lstStyle>
            <a:lvl1pPr lvl="0"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326" name="Google Shape;326;p36"/>
          <p:cNvSpPr txBox="1">
            <a:spLocks noGrp="1"/>
          </p:cNvSpPr>
          <p:nvPr>
            <p:ph type="subTitle" idx="1"/>
          </p:nvPr>
        </p:nvSpPr>
        <p:spPr>
          <a:xfrm flipH="1">
            <a:off x="946950" y="1815144"/>
            <a:ext cx="3353700" cy="1513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900"/>
              <a:buNone/>
              <a:defRPr sz="900">
                <a:solidFill>
                  <a:srgbClr val="FFFFFF"/>
                </a:solidFill>
              </a:defRPr>
            </a:lvl6pPr>
            <a:lvl7pPr lvl="6" rtl="0">
              <a:lnSpc>
                <a:spcPct val="100000"/>
              </a:lnSpc>
              <a:spcBef>
                <a:spcPts val="0"/>
              </a:spcBef>
              <a:spcAft>
                <a:spcPts val="0"/>
              </a:spcAft>
              <a:buClr>
                <a:srgbClr val="FFFFFF"/>
              </a:buClr>
              <a:buSzPts val="900"/>
              <a:buNone/>
              <a:defRPr sz="900">
                <a:solidFill>
                  <a:srgbClr val="FFFFFF"/>
                </a:solidFill>
              </a:defRPr>
            </a:lvl7pPr>
            <a:lvl8pPr lvl="7" rtl="0">
              <a:lnSpc>
                <a:spcPct val="100000"/>
              </a:lnSpc>
              <a:spcBef>
                <a:spcPts val="0"/>
              </a:spcBef>
              <a:spcAft>
                <a:spcPts val="0"/>
              </a:spcAft>
              <a:buClr>
                <a:srgbClr val="FFFFFF"/>
              </a:buClr>
              <a:buSzPts val="900"/>
              <a:buNone/>
              <a:defRPr sz="900">
                <a:solidFill>
                  <a:srgbClr val="FFFFFF"/>
                </a:solidFill>
              </a:defRPr>
            </a:lvl8pPr>
            <a:lvl9pPr lvl="8" rtl="0">
              <a:lnSpc>
                <a:spcPct val="100000"/>
              </a:lnSpc>
              <a:spcBef>
                <a:spcPts val="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IG TITLE OPENING">
  <p:cSld name="Diapositiva de título">
    <p:bg>
      <p:bgPr>
        <a:gradFill>
          <a:gsLst>
            <a:gs pos="0">
              <a:schemeClr val="accent1"/>
            </a:gs>
            <a:gs pos="100000">
              <a:schemeClr val="accent2"/>
            </a:gs>
          </a:gsLst>
          <a:path path="circle">
            <a:fillToRect l="50000" t="50000" r="50000" b="50000"/>
          </a:path>
          <a:tileRect/>
        </a:gradFill>
        <a:effectLst/>
      </p:bgPr>
    </p:bg>
    <p:spTree>
      <p:nvGrpSpPr>
        <p:cNvPr id="1" name="Shape 333"/>
        <p:cNvGrpSpPr/>
        <p:nvPr/>
      </p:nvGrpSpPr>
      <p:grpSpPr>
        <a:xfrm>
          <a:off x="0" y="0"/>
          <a:ext cx="0" cy="0"/>
          <a:chOff x="0" y="0"/>
          <a:chExt cx="0" cy="0"/>
        </a:xfrm>
      </p:grpSpPr>
      <p:sp>
        <p:nvSpPr>
          <p:cNvPr id="334" name="Google Shape;334;p38"/>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0"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62475"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759315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3988" y="3938"/>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6550351"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341" name="Google Shape;341;p38"/>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IMAGE + TITLE + SUBTITLE">
  <p:cSld name="1_Diapositiva de título">
    <p:bg>
      <p:bgPr>
        <a:gradFill>
          <a:gsLst>
            <a:gs pos="0">
              <a:schemeClr val="accent1"/>
            </a:gs>
            <a:gs pos="100000">
              <a:schemeClr val="accent2"/>
            </a:gs>
          </a:gsLst>
          <a:path path="circle">
            <a:fillToRect l="50000" t="50000" r="50000" b="50000"/>
          </a:path>
          <a:tileRect/>
        </a:gradFill>
        <a:effectLst/>
      </p:bgPr>
    </p:bg>
    <p:spTree>
      <p:nvGrpSpPr>
        <p:cNvPr id="1" name="Shape 342"/>
        <p:cNvGrpSpPr/>
        <p:nvPr/>
      </p:nvGrpSpPr>
      <p:grpSpPr>
        <a:xfrm>
          <a:off x="0" y="0"/>
          <a:ext cx="0" cy="0"/>
          <a:chOff x="0" y="0"/>
          <a:chExt cx="0" cy="0"/>
        </a:xfrm>
      </p:grpSpPr>
      <p:sp>
        <p:nvSpPr>
          <p:cNvPr id="343" name="Google Shape;343;p39"/>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9"/>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345" name="Google Shape;345;p39"/>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346" name="Google Shape;346;p39"/>
          <p:cNvSpPr/>
          <p:nvPr/>
        </p:nvSpPr>
        <p:spPr>
          <a:xfrm flipH="1">
            <a:off x="6179302"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flipH="1">
            <a:off x="5723512"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flipH="1">
            <a:off x="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flipH="1">
            <a:off x="6187292" y="0"/>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flipH="1">
            <a:off x="5"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ABLE OF CONTENTS">
  <p:cSld name="Título y objetos">
    <p:bg>
      <p:bgPr>
        <a:gradFill>
          <a:gsLst>
            <a:gs pos="0">
              <a:schemeClr val="accent1"/>
            </a:gs>
            <a:gs pos="100000">
              <a:schemeClr val="accent2"/>
            </a:gs>
          </a:gsLst>
          <a:path path="circle">
            <a:fillToRect l="50000" t="50000" r="50000" b="50000"/>
          </a:path>
          <a:tileRect/>
        </a:gradFill>
        <a:effectLst/>
      </p:bgPr>
    </p:bg>
    <p:spTree>
      <p:nvGrpSpPr>
        <p:cNvPr id="1" name="Shape 351"/>
        <p:cNvGrpSpPr/>
        <p:nvPr/>
      </p:nvGrpSpPr>
      <p:grpSpPr>
        <a:xfrm>
          <a:off x="0" y="0"/>
          <a:ext cx="0" cy="0"/>
          <a:chOff x="0" y="0"/>
          <a:chExt cx="0" cy="0"/>
        </a:xfrm>
      </p:grpSpPr>
      <p:cxnSp>
        <p:nvCxnSpPr>
          <p:cNvPr id="352" name="Google Shape;352;p40"/>
          <p:cNvCxnSpPr/>
          <p:nvPr/>
        </p:nvCxnSpPr>
        <p:spPr>
          <a:xfrm>
            <a:off x="1704305" y="33062"/>
            <a:ext cx="0" cy="4080000"/>
          </a:xfrm>
          <a:prstGeom prst="straightConnector1">
            <a:avLst/>
          </a:prstGeom>
          <a:noFill/>
          <a:ln w="28575" cap="flat" cmpd="sng">
            <a:solidFill>
              <a:srgbClr val="FFFFFF"/>
            </a:solidFill>
            <a:prstDash val="solid"/>
            <a:round/>
            <a:headEnd type="none" w="med" len="med"/>
            <a:tailEnd type="none" w="med" len="med"/>
          </a:ln>
        </p:spPr>
      </p:cxnSp>
      <p:sp>
        <p:nvSpPr>
          <p:cNvPr id="353" name="Google Shape;353;p40"/>
          <p:cNvSpPr txBox="1">
            <a:spLocks noGrp="1"/>
          </p:cNvSpPr>
          <p:nvPr>
            <p:ph type="subTitle" idx="1"/>
          </p:nvPr>
        </p:nvSpPr>
        <p:spPr>
          <a:xfrm flipH="1">
            <a:off x="2406290" y="1389099"/>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54" name="Google Shape;354;p40"/>
          <p:cNvSpPr txBox="1">
            <a:spLocks noGrp="1"/>
          </p:cNvSpPr>
          <p:nvPr>
            <p:ph type="subTitle" idx="2"/>
          </p:nvPr>
        </p:nvSpPr>
        <p:spPr>
          <a:xfrm flipH="1">
            <a:off x="2406290" y="2108561"/>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55" name="Google Shape;355;p40"/>
          <p:cNvSpPr txBox="1">
            <a:spLocks noGrp="1"/>
          </p:cNvSpPr>
          <p:nvPr>
            <p:ph type="subTitle" idx="3"/>
          </p:nvPr>
        </p:nvSpPr>
        <p:spPr>
          <a:xfrm flipH="1">
            <a:off x="2406290" y="2810183"/>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56" name="Google Shape;356;p40"/>
          <p:cNvSpPr txBox="1">
            <a:spLocks noGrp="1"/>
          </p:cNvSpPr>
          <p:nvPr>
            <p:ph type="subTitle" idx="4"/>
          </p:nvPr>
        </p:nvSpPr>
        <p:spPr>
          <a:xfrm>
            <a:off x="2404800" y="1880524"/>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357" name="Google Shape;357;p40"/>
          <p:cNvSpPr txBox="1">
            <a:spLocks noGrp="1"/>
          </p:cNvSpPr>
          <p:nvPr>
            <p:ph type="subTitle" idx="5"/>
          </p:nvPr>
        </p:nvSpPr>
        <p:spPr>
          <a:xfrm>
            <a:off x="2404800" y="2599372"/>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358" name="Google Shape;358;p40"/>
          <p:cNvSpPr txBox="1">
            <a:spLocks noGrp="1"/>
          </p:cNvSpPr>
          <p:nvPr>
            <p:ph type="subTitle" idx="6"/>
          </p:nvPr>
        </p:nvSpPr>
        <p:spPr>
          <a:xfrm>
            <a:off x="2404800" y="3310849"/>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359" name="Google Shape;359;p40"/>
          <p:cNvSpPr txBox="1">
            <a:spLocks noGrp="1"/>
          </p:cNvSpPr>
          <p:nvPr>
            <p:ph type="ctrTitle"/>
          </p:nvPr>
        </p:nvSpPr>
        <p:spPr>
          <a:xfrm>
            <a:off x="6052873" y="2105374"/>
            <a:ext cx="2135700" cy="946200"/>
          </a:xfrm>
          <a:prstGeom prst="rect">
            <a:avLst/>
          </a:prstGeom>
        </p:spPr>
        <p:txBody>
          <a:bodyPr spcFirstLastPara="1" wrap="square" lIns="68575" tIns="34275" rIns="68575" bIns="34275" anchor="ctr" anchorCtr="0">
            <a:noAutofit/>
          </a:bodyPr>
          <a:lstStyle>
            <a:lvl1pPr lvl="0" algn="r" rtl="0">
              <a:spcBef>
                <a:spcPts val="0"/>
              </a:spcBef>
              <a:spcAft>
                <a:spcPts val="0"/>
              </a:spcAft>
              <a:buClr>
                <a:srgbClr val="FFFFFF"/>
              </a:buClr>
              <a:buSzPts val="2400"/>
              <a:buNone/>
              <a:defRPr sz="24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endParaRPr/>
          </a:p>
        </p:txBody>
      </p:sp>
      <p:sp>
        <p:nvSpPr>
          <p:cNvPr id="360" name="Google Shape;360;p40"/>
          <p:cNvSpPr txBox="1">
            <a:spLocks noGrp="1"/>
          </p:cNvSpPr>
          <p:nvPr>
            <p:ph type="title" idx="7" hasCustomPrompt="1"/>
          </p:nvPr>
        </p:nvSpPr>
        <p:spPr>
          <a:xfrm>
            <a:off x="1109465" y="1624139"/>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361" name="Google Shape;361;p40"/>
          <p:cNvSpPr txBox="1">
            <a:spLocks noGrp="1"/>
          </p:cNvSpPr>
          <p:nvPr>
            <p:ph type="title" idx="8" hasCustomPrompt="1"/>
          </p:nvPr>
        </p:nvSpPr>
        <p:spPr>
          <a:xfrm>
            <a:off x="1109465" y="2340911"/>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362" name="Google Shape;362;p40"/>
          <p:cNvSpPr txBox="1">
            <a:spLocks noGrp="1"/>
          </p:cNvSpPr>
          <p:nvPr>
            <p:ph type="title" idx="9" hasCustomPrompt="1"/>
          </p:nvPr>
        </p:nvSpPr>
        <p:spPr>
          <a:xfrm>
            <a:off x="1109465" y="3061516"/>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363" name="Google Shape;363;p40"/>
          <p:cNvSpPr txBox="1">
            <a:spLocks noGrp="1"/>
          </p:cNvSpPr>
          <p:nvPr>
            <p:ph type="subTitle" idx="13"/>
          </p:nvPr>
        </p:nvSpPr>
        <p:spPr>
          <a:xfrm flipH="1">
            <a:off x="2406290" y="3580183"/>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64" name="Google Shape;364;p40"/>
          <p:cNvSpPr txBox="1">
            <a:spLocks noGrp="1"/>
          </p:cNvSpPr>
          <p:nvPr>
            <p:ph type="subTitle" idx="14"/>
          </p:nvPr>
        </p:nvSpPr>
        <p:spPr>
          <a:xfrm>
            <a:off x="2404800" y="4080849"/>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365" name="Google Shape;365;p40"/>
          <p:cNvSpPr txBox="1">
            <a:spLocks noGrp="1"/>
          </p:cNvSpPr>
          <p:nvPr>
            <p:ph type="title" idx="15" hasCustomPrompt="1"/>
          </p:nvPr>
        </p:nvSpPr>
        <p:spPr>
          <a:xfrm>
            <a:off x="1109465" y="3831516"/>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366" name="Google Shape;366;p40"/>
          <p:cNvSpPr/>
          <p:nvPr/>
        </p:nvSpPr>
        <p:spPr>
          <a:xfrm>
            <a:off x="8554105" y="1019672"/>
            <a:ext cx="89" cy="89"/>
          </a:xfrm>
          <a:custGeom>
            <a:avLst/>
            <a:gdLst/>
            <a:ahLst/>
            <a:cxnLst/>
            <a:rect l="l" t="t" r="r" b="b"/>
            <a:pathLst>
              <a:path w="1" h="1" extrusionOk="0">
                <a:moveTo>
                  <a:pt x="1" y="0"/>
                </a:moveTo>
                <a:close/>
              </a:path>
            </a:pathLst>
          </a:custGeom>
          <a:gradFill>
            <a:gsLst>
              <a:gs pos="0">
                <a:srgbClr val="C2008B"/>
              </a:gs>
              <a:gs pos="100000">
                <a:srgbClr val="50009C"/>
              </a:gs>
            </a:gsLst>
            <a:lin ang="132009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4484504" y="0"/>
            <a:ext cx="4659494" cy="1452739"/>
          </a:xfrm>
          <a:custGeom>
            <a:avLst/>
            <a:gdLst/>
            <a:ahLst/>
            <a:cxnLst/>
            <a:rect l="l" t="t" r="r" b="b"/>
            <a:pathLst>
              <a:path w="19023" h="5931" extrusionOk="0">
                <a:moveTo>
                  <a:pt x="609" y="0"/>
                </a:moveTo>
                <a:cubicBezTo>
                  <a:pt x="566" y="75"/>
                  <a:pt x="513" y="150"/>
                  <a:pt x="449" y="225"/>
                </a:cubicBezTo>
                <a:cubicBezTo>
                  <a:pt x="299" y="417"/>
                  <a:pt x="150" y="577"/>
                  <a:pt x="0" y="716"/>
                </a:cubicBezTo>
                <a:cubicBezTo>
                  <a:pt x="630" y="1014"/>
                  <a:pt x="1382" y="1231"/>
                  <a:pt x="2235" y="1231"/>
                </a:cubicBezTo>
                <a:cubicBezTo>
                  <a:pt x="2452" y="1231"/>
                  <a:pt x="2676" y="1217"/>
                  <a:pt x="2906" y="1186"/>
                </a:cubicBezTo>
                <a:cubicBezTo>
                  <a:pt x="5036" y="928"/>
                  <a:pt x="6812" y="217"/>
                  <a:pt x="8042" y="217"/>
                </a:cubicBezTo>
                <a:cubicBezTo>
                  <a:pt x="8699" y="217"/>
                  <a:pt x="9200" y="420"/>
                  <a:pt x="9517" y="1004"/>
                </a:cubicBezTo>
                <a:cubicBezTo>
                  <a:pt x="10425" y="2670"/>
                  <a:pt x="8940" y="5789"/>
                  <a:pt x="10563" y="5928"/>
                </a:cubicBezTo>
                <a:cubicBezTo>
                  <a:pt x="10578" y="5930"/>
                  <a:pt x="10592" y="5930"/>
                  <a:pt x="10606" y="5930"/>
                </a:cubicBezTo>
                <a:cubicBezTo>
                  <a:pt x="11541" y="5930"/>
                  <a:pt x="12090" y="3555"/>
                  <a:pt x="12732" y="1998"/>
                </a:cubicBezTo>
                <a:cubicBezTo>
                  <a:pt x="13041" y="1224"/>
                  <a:pt x="13518" y="720"/>
                  <a:pt x="13946" y="720"/>
                </a:cubicBezTo>
                <a:cubicBezTo>
                  <a:pt x="14138" y="720"/>
                  <a:pt x="14320" y="822"/>
                  <a:pt x="14472" y="1047"/>
                </a:cubicBezTo>
                <a:cubicBezTo>
                  <a:pt x="15103" y="1987"/>
                  <a:pt x="14014" y="4102"/>
                  <a:pt x="15253" y="4882"/>
                </a:cubicBezTo>
                <a:cubicBezTo>
                  <a:pt x="15564" y="5077"/>
                  <a:pt x="15837" y="5146"/>
                  <a:pt x="16097" y="5146"/>
                </a:cubicBezTo>
                <a:cubicBezTo>
                  <a:pt x="16701" y="5146"/>
                  <a:pt x="17230" y="4776"/>
                  <a:pt x="17987" y="4776"/>
                </a:cubicBezTo>
                <a:cubicBezTo>
                  <a:pt x="18202" y="4776"/>
                  <a:pt x="18434" y="4806"/>
                  <a:pt x="18692" y="4882"/>
                </a:cubicBezTo>
                <a:cubicBezTo>
                  <a:pt x="18830" y="4924"/>
                  <a:pt x="18927" y="4977"/>
                  <a:pt x="19022" y="5042"/>
                </a:cubicBezTo>
                <a:lnTo>
                  <a:pt x="1902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0" y="0"/>
            <a:ext cx="4733407" cy="1794523"/>
          </a:xfrm>
          <a:custGeom>
            <a:avLst/>
            <a:gdLst/>
            <a:ahLst/>
            <a:cxnLst/>
            <a:rect l="l" t="t" r="r" b="b"/>
            <a:pathLst>
              <a:path w="14932" h="5661" extrusionOk="0">
                <a:moveTo>
                  <a:pt x="10232" y="0"/>
                </a:moveTo>
                <a:lnTo>
                  <a:pt x="10168" y="97"/>
                </a:lnTo>
                <a:cubicBezTo>
                  <a:pt x="9611" y="647"/>
                  <a:pt x="9059" y="826"/>
                  <a:pt x="8530" y="826"/>
                </a:cubicBezTo>
                <a:cubicBezTo>
                  <a:pt x="7549" y="826"/>
                  <a:pt x="6648" y="213"/>
                  <a:pt x="5941" y="213"/>
                </a:cubicBezTo>
                <a:cubicBezTo>
                  <a:pt x="5712" y="213"/>
                  <a:pt x="5503" y="278"/>
                  <a:pt x="5319" y="449"/>
                </a:cubicBezTo>
                <a:cubicBezTo>
                  <a:pt x="4529" y="1196"/>
                  <a:pt x="5939" y="3557"/>
                  <a:pt x="4967" y="3963"/>
                </a:cubicBezTo>
                <a:cubicBezTo>
                  <a:pt x="4897" y="3992"/>
                  <a:pt x="4828" y="4005"/>
                  <a:pt x="4759" y="4005"/>
                </a:cubicBezTo>
                <a:cubicBezTo>
                  <a:pt x="3902" y="4005"/>
                  <a:pt x="3144" y="1939"/>
                  <a:pt x="1350" y="1939"/>
                </a:cubicBezTo>
                <a:cubicBezTo>
                  <a:pt x="1197" y="1939"/>
                  <a:pt x="1035" y="1954"/>
                  <a:pt x="866" y="1987"/>
                </a:cubicBezTo>
                <a:cubicBezTo>
                  <a:pt x="588" y="2041"/>
                  <a:pt x="299" y="2158"/>
                  <a:pt x="0" y="2307"/>
                </a:cubicBezTo>
                <a:lnTo>
                  <a:pt x="0" y="3781"/>
                </a:lnTo>
                <a:cubicBezTo>
                  <a:pt x="1324" y="4420"/>
                  <a:pt x="4045" y="5660"/>
                  <a:pt x="5454" y="5660"/>
                </a:cubicBezTo>
                <a:cubicBezTo>
                  <a:pt x="5693" y="5660"/>
                  <a:pt x="5895" y="5625"/>
                  <a:pt x="6045" y="5544"/>
                </a:cubicBezTo>
                <a:cubicBezTo>
                  <a:pt x="7391" y="4818"/>
                  <a:pt x="5597" y="1773"/>
                  <a:pt x="6772" y="1709"/>
                </a:cubicBezTo>
                <a:cubicBezTo>
                  <a:pt x="6787" y="1708"/>
                  <a:pt x="6803" y="1708"/>
                  <a:pt x="6818" y="1708"/>
                </a:cubicBezTo>
                <a:cubicBezTo>
                  <a:pt x="7886" y="1708"/>
                  <a:pt x="8769" y="3344"/>
                  <a:pt x="9571" y="3344"/>
                </a:cubicBezTo>
                <a:cubicBezTo>
                  <a:pt x="9635" y="3344"/>
                  <a:pt x="9699" y="3334"/>
                  <a:pt x="9762" y="3311"/>
                </a:cubicBezTo>
                <a:cubicBezTo>
                  <a:pt x="10638" y="3002"/>
                  <a:pt x="9613" y="930"/>
                  <a:pt x="10393" y="780"/>
                </a:cubicBezTo>
                <a:cubicBezTo>
                  <a:pt x="10419" y="775"/>
                  <a:pt x="10447" y="773"/>
                  <a:pt x="10475" y="773"/>
                </a:cubicBezTo>
                <a:cubicBezTo>
                  <a:pt x="10969" y="773"/>
                  <a:pt x="11706" y="1502"/>
                  <a:pt x="12665" y="1502"/>
                </a:cubicBezTo>
                <a:cubicBezTo>
                  <a:pt x="13278" y="1502"/>
                  <a:pt x="13983" y="1203"/>
                  <a:pt x="14772" y="225"/>
                </a:cubicBezTo>
                <a:cubicBezTo>
                  <a:pt x="14836" y="150"/>
                  <a:pt x="14889" y="75"/>
                  <a:pt x="14932"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2430680" y="3561676"/>
            <a:ext cx="6232008" cy="1581823"/>
          </a:xfrm>
          <a:custGeom>
            <a:avLst/>
            <a:gdLst/>
            <a:ahLst/>
            <a:cxnLst/>
            <a:rect l="l" t="t" r="r" b="b"/>
            <a:pathLst>
              <a:path w="25443" h="6458" extrusionOk="0">
                <a:moveTo>
                  <a:pt x="19506" y="0"/>
                </a:moveTo>
                <a:cubicBezTo>
                  <a:pt x="18504" y="0"/>
                  <a:pt x="17580" y="416"/>
                  <a:pt x="16940" y="1662"/>
                </a:cubicBezTo>
                <a:cubicBezTo>
                  <a:pt x="15960" y="3553"/>
                  <a:pt x="15173" y="4058"/>
                  <a:pt x="14466" y="4058"/>
                </a:cubicBezTo>
                <a:cubicBezTo>
                  <a:pt x="13971" y="4058"/>
                  <a:pt x="13517" y="3810"/>
                  <a:pt x="13064" y="3617"/>
                </a:cubicBezTo>
                <a:cubicBezTo>
                  <a:pt x="12284" y="3284"/>
                  <a:pt x="9880" y="1600"/>
                  <a:pt x="7770" y="1600"/>
                </a:cubicBezTo>
                <a:cubicBezTo>
                  <a:pt x="6901" y="1600"/>
                  <a:pt x="6083" y="1885"/>
                  <a:pt x="5448" y="2666"/>
                </a:cubicBezTo>
                <a:cubicBezTo>
                  <a:pt x="3646" y="4903"/>
                  <a:pt x="3718" y="5547"/>
                  <a:pt x="3297" y="5547"/>
                </a:cubicBezTo>
                <a:cubicBezTo>
                  <a:pt x="3211" y="5547"/>
                  <a:pt x="3106" y="5520"/>
                  <a:pt x="2960" y="5475"/>
                </a:cubicBezTo>
                <a:cubicBezTo>
                  <a:pt x="2529" y="5337"/>
                  <a:pt x="1913" y="5064"/>
                  <a:pt x="1348" y="5064"/>
                </a:cubicBezTo>
                <a:cubicBezTo>
                  <a:pt x="778" y="5064"/>
                  <a:pt x="258" y="5342"/>
                  <a:pt x="33" y="6319"/>
                </a:cubicBezTo>
                <a:cubicBezTo>
                  <a:pt x="12" y="6372"/>
                  <a:pt x="12" y="6415"/>
                  <a:pt x="1" y="6458"/>
                </a:cubicBezTo>
                <a:lnTo>
                  <a:pt x="6665" y="6458"/>
                </a:lnTo>
                <a:cubicBezTo>
                  <a:pt x="7497" y="5643"/>
                  <a:pt x="9143" y="4331"/>
                  <a:pt x="11189" y="4331"/>
                </a:cubicBezTo>
                <a:cubicBezTo>
                  <a:pt x="11666" y="4331"/>
                  <a:pt x="12164" y="4402"/>
                  <a:pt x="12679" y="4568"/>
                </a:cubicBezTo>
                <a:cubicBezTo>
                  <a:pt x="14653" y="5199"/>
                  <a:pt x="16000" y="5536"/>
                  <a:pt x="16876" y="5536"/>
                </a:cubicBezTo>
                <a:cubicBezTo>
                  <a:pt x="17644" y="5536"/>
                  <a:pt x="18051" y="5276"/>
                  <a:pt x="18201" y="4727"/>
                </a:cubicBezTo>
                <a:cubicBezTo>
                  <a:pt x="18505" y="3564"/>
                  <a:pt x="18438" y="1329"/>
                  <a:pt x="20084" y="1329"/>
                </a:cubicBezTo>
                <a:cubicBezTo>
                  <a:pt x="20114" y="1329"/>
                  <a:pt x="20145" y="1329"/>
                  <a:pt x="20177" y="1331"/>
                </a:cubicBezTo>
                <a:cubicBezTo>
                  <a:pt x="21738" y="1399"/>
                  <a:pt x="22985" y="2883"/>
                  <a:pt x="24430" y="2883"/>
                </a:cubicBezTo>
                <a:cubicBezTo>
                  <a:pt x="24587" y="2883"/>
                  <a:pt x="24746" y="2865"/>
                  <a:pt x="24908" y="2826"/>
                </a:cubicBezTo>
                <a:cubicBezTo>
                  <a:pt x="25357" y="2719"/>
                  <a:pt x="25442" y="2228"/>
                  <a:pt x="25432" y="1545"/>
                </a:cubicBezTo>
                <a:lnTo>
                  <a:pt x="25432" y="1545"/>
                </a:lnTo>
                <a:cubicBezTo>
                  <a:pt x="25281" y="1615"/>
                  <a:pt x="25103" y="1657"/>
                  <a:pt x="24892" y="1657"/>
                </a:cubicBezTo>
                <a:cubicBezTo>
                  <a:pt x="24655" y="1657"/>
                  <a:pt x="24376" y="1605"/>
                  <a:pt x="24043" y="1480"/>
                </a:cubicBezTo>
                <a:cubicBezTo>
                  <a:pt x="22883" y="1048"/>
                  <a:pt x="21096" y="0"/>
                  <a:pt x="19506"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0" y="0"/>
            <a:ext cx="3243835" cy="1269575"/>
          </a:xfrm>
          <a:custGeom>
            <a:avLst/>
            <a:gdLst/>
            <a:ahLst/>
            <a:cxnLst/>
            <a:rect l="l" t="t" r="r" b="b"/>
            <a:pathLst>
              <a:path w="10233" h="4005" extrusionOk="0">
                <a:moveTo>
                  <a:pt x="0" y="0"/>
                </a:moveTo>
                <a:lnTo>
                  <a:pt x="0" y="2307"/>
                </a:lnTo>
                <a:cubicBezTo>
                  <a:pt x="299" y="2158"/>
                  <a:pt x="588" y="2041"/>
                  <a:pt x="866" y="1987"/>
                </a:cubicBezTo>
                <a:cubicBezTo>
                  <a:pt x="1035" y="1954"/>
                  <a:pt x="1197" y="1939"/>
                  <a:pt x="1350" y="1939"/>
                </a:cubicBezTo>
                <a:cubicBezTo>
                  <a:pt x="3144" y="1939"/>
                  <a:pt x="3902" y="4005"/>
                  <a:pt x="4759" y="4005"/>
                </a:cubicBezTo>
                <a:cubicBezTo>
                  <a:pt x="4828" y="4005"/>
                  <a:pt x="4897" y="3992"/>
                  <a:pt x="4967" y="3963"/>
                </a:cubicBezTo>
                <a:cubicBezTo>
                  <a:pt x="5939" y="3557"/>
                  <a:pt x="4529" y="1196"/>
                  <a:pt x="5319" y="449"/>
                </a:cubicBezTo>
                <a:cubicBezTo>
                  <a:pt x="5503" y="278"/>
                  <a:pt x="5712" y="213"/>
                  <a:pt x="5941" y="213"/>
                </a:cubicBezTo>
                <a:cubicBezTo>
                  <a:pt x="6648" y="213"/>
                  <a:pt x="7549" y="826"/>
                  <a:pt x="8530" y="826"/>
                </a:cubicBezTo>
                <a:cubicBezTo>
                  <a:pt x="9059" y="826"/>
                  <a:pt x="9611" y="647"/>
                  <a:pt x="10168" y="97"/>
                </a:cubicBezTo>
                <a:lnTo>
                  <a:pt x="10232"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4063207" y="2603225"/>
            <a:ext cx="5080790" cy="2540273"/>
          </a:xfrm>
          <a:custGeom>
            <a:avLst/>
            <a:gdLst/>
            <a:ahLst/>
            <a:cxnLst/>
            <a:rect l="l" t="t" r="r" b="b"/>
            <a:pathLst>
              <a:path w="20743" h="10371" extrusionOk="0">
                <a:moveTo>
                  <a:pt x="20742" y="0"/>
                </a:moveTo>
                <a:cubicBezTo>
                  <a:pt x="16951" y="1207"/>
                  <a:pt x="19814" y="6366"/>
                  <a:pt x="18243" y="6739"/>
                </a:cubicBezTo>
                <a:cubicBezTo>
                  <a:pt x="18081" y="6778"/>
                  <a:pt x="17922" y="6796"/>
                  <a:pt x="17765" y="6796"/>
                </a:cubicBezTo>
                <a:cubicBezTo>
                  <a:pt x="16320" y="6796"/>
                  <a:pt x="15073" y="5312"/>
                  <a:pt x="13512" y="5244"/>
                </a:cubicBezTo>
                <a:cubicBezTo>
                  <a:pt x="13480" y="5242"/>
                  <a:pt x="13449" y="5242"/>
                  <a:pt x="13419" y="5242"/>
                </a:cubicBezTo>
                <a:cubicBezTo>
                  <a:pt x="11773" y="5242"/>
                  <a:pt x="11840" y="7477"/>
                  <a:pt x="11536" y="8640"/>
                </a:cubicBezTo>
                <a:cubicBezTo>
                  <a:pt x="11386" y="9189"/>
                  <a:pt x="10979" y="9449"/>
                  <a:pt x="10211" y="9449"/>
                </a:cubicBezTo>
                <a:cubicBezTo>
                  <a:pt x="9335" y="9449"/>
                  <a:pt x="7988" y="9112"/>
                  <a:pt x="6014" y="8481"/>
                </a:cubicBezTo>
                <a:cubicBezTo>
                  <a:pt x="5499" y="8315"/>
                  <a:pt x="5001" y="8244"/>
                  <a:pt x="4524" y="8244"/>
                </a:cubicBezTo>
                <a:cubicBezTo>
                  <a:pt x="2478" y="8244"/>
                  <a:pt x="832" y="9556"/>
                  <a:pt x="0" y="10371"/>
                </a:cubicBezTo>
                <a:lnTo>
                  <a:pt x="20742" y="10371"/>
                </a:lnTo>
                <a:lnTo>
                  <a:pt x="2074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QUOTE">
  <p:cSld name="1_Título y objetos">
    <p:bg>
      <p:bgPr>
        <a:gradFill>
          <a:gsLst>
            <a:gs pos="0">
              <a:schemeClr val="accent1"/>
            </a:gs>
            <a:gs pos="100000">
              <a:schemeClr val="accent2"/>
            </a:gs>
          </a:gsLst>
          <a:path path="circle">
            <a:fillToRect l="50000" t="50000" r="50000" b="50000"/>
          </a:path>
          <a:tileRect/>
        </a:gradFill>
        <a:effectLst/>
      </p:bgPr>
    </p:bg>
    <p:spTree>
      <p:nvGrpSpPr>
        <p:cNvPr id="1" name="Shape 372"/>
        <p:cNvGrpSpPr/>
        <p:nvPr/>
      </p:nvGrpSpPr>
      <p:grpSpPr>
        <a:xfrm>
          <a:off x="0" y="0"/>
          <a:ext cx="0" cy="0"/>
          <a:chOff x="0" y="0"/>
          <a:chExt cx="0" cy="0"/>
        </a:xfrm>
      </p:grpSpPr>
      <p:sp>
        <p:nvSpPr>
          <p:cNvPr id="373" name="Google Shape;373;p41"/>
          <p:cNvSpPr txBox="1">
            <a:spLocks noGrp="1"/>
          </p:cNvSpPr>
          <p:nvPr>
            <p:ph type="subTitle" idx="1"/>
          </p:nvPr>
        </p:nvSpPr>
        <p:spPr>
          <a:xfrm flipH="1">
            <a:off x="1822094" y="2958919"/>
            <a:ext cx="5501100" cy="233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200"/>
              <a:buFont typeface="Squada One"/>
              <a:buNone/>
              <a:defRPr sz="12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2pPr>
            <a:lvl3pPr lvl="2"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3pPr>
            <a:lvl4pPr lvl="3"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4pPr>
            <a:lvl5pPr lvl="4"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5pPr>
            <a:lvl6pPr lvl="5"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6pPr>
            <a:lvl7pPr lvl="6"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7pPr>
            <a:lvl8pPr lvl="7"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8pPr>
            <a:lvl9pPr lvl="8"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9pPr>
          </a:lstStyle>
          <a:p>
            <a:endParaRPr/>
          </a:p>
        </p:txBody>
      </p:sp>
      <p:sp>
        <p:nvSpPr>
          <p:cNvPr id="374" name="Google Shape;374;p41"/>
          <p:cNvSpPr txBox="1">
            <a:spLocks noGrp="1"/>
          </p:cNvSpPr>
          <p:nvPr>
            <p:ph type="subTitle" idx="2"/>
          </p:nvPr>
        </p:nvSpPr>
        <p:spPr>
          <a:xfrm>
            <a:off x="1820800" y="2848425"/>
            <a:ext cx="4110900" cy="2337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600"/>
              <a:buNone/>
              <a:defRPr sz="16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
        <p:nvSpPr>
          <p:cNvPr id="375" name="Google Shape;375;p41"/>
          <p:cNvSpPr/>
          <p:nvPr/>
        </p:nvSpPr>
        <p:spPr>
          <a:xfrm>
            <a:off x="6279" y="2606319"/>
            <a:ext cx="4521" cy="6329"/>
          </a:xfrm>
          <a:custGeom>
            <a:avLst/>
            <a:gdLst/>
            <a:ahLst/>
            <a:cxnLst/>
            <a:rect l="l" t="t" r="r" b="b"/>
            <a:pathLst>
              <a:path w="60" h="84" extrusionOk="0">
                <a:moveTo>
                  <a:pt x="1" y="0"/>
                </a:moveTo>
                <a:lnTo>
                  <a:pt x="20" y="39"/>
                </a:lnTo>
                <a:lnTo>
                  <a:pt x="59" y="83"/>
                </a:lnTo>
                <a:lnTo>
                  <a:pt x="1" y="0"/>
                </a:lnTo>
                <a:close/>
              </a:path>
            </a:pathLst>
          </a:custGeom>
          <a:solidFill>
            <a:srgbClr val="1414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1"/>
          <p:cNvSpPr/>
          <p:nvPr/>
        </p:nvSpPr>
        <p:spPr>
          <a:xfrm>
            <a:off x="4847" y="5142018"/>
            <a:ext cx="7384" cy="75"/>
          </a:xfrm>
          <a:custGeom>
            <a:avLst/>
            <a:gdLst/>
            <a:ahLst/>
            <a:cxnLst/>
            <a:rect l="l" t="t" r="r" b="b"/>
            <a:pathLst>
              <a:path w="98" h="1" extrusionOk="0">
                <a:moveTo>
                  <a:pt x="98" y="0"/>
                </a:moveTo>
                <a:lnTo>
                  <a:pt x="0" y="0"/>
                </a:lnTo>
                <a:lnTo>
                  <a:pt x="0" y="0"/>
                </a:lnTo>
                <a:lnTo>
                  <a:pt x="78" y="0"/>
                </a:lnTo>
                <a:close/>
              </a:path>
            </a:pathLst>
          </a:custGeom>
          <a:solidFill>
            <a:srgbClr val="B0B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a:off x="6876874"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a:off x="6342869"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313219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1"/>
          <p:cNvSpPr/>
          <p:nvPr/>
        </p:nvSpPr>
        <p:spPr>
          <a:xfrm>
            <a:off x="12225"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1"/>
          <p:cNvSpPr/>
          <p:nvPr/>
        </p:nvSpPr>
        <p:spPr>
          <a:xfrm>
            <a:off x="12225"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 TEXT">
  <p:cSld name="1_Título y objetos_3">
    <p:bg>
      <p:bgPr>
        <a:gradFill>
          <a:gsLst>
            <a:gs pos="0">
              <a:schemeClr val="accent1"/>
            </a:gs>
            <a:gs pos="100000">
              <a:schemeClr val="accent2"/>
            </a:gs>
          </a:gsLst>
          <a:path path="circle">
            <a:fillToRect l="50000" t="50000" r="50000" b="50000"/>
          </a:path>
          <a:tileRect/>
        </a:gradFill>
        <a:effectLst/>
      </p:bgPr>
    </p:bg>
    <p:spTree>
      <p:nvGrpSpPr>
        <p:cNvPr id="1" name="Shape 382"/>
        <p:cNvGrpSpPr/>
        <p:nvPr/>
      </p:nvGrpSpPr>
      <p:grpSpPr>
        <a:xfrm>
          <a:off x="0" y="0"/>
          <a:ext cx="0" cy="0"/>
          <a:chOff x="0" y="0"/>
          <a:chExt cx="0" cy="0"/>
        </a:xfrm>
      </p:grpSpPr>
      <p:sp>
        <p:nvSpPr>
          <p:cNvPr id="383" name="Google Shape;383;p42"/>
          <p:cNvSpPr/>
          <p:nvPr/>
        </p:nvSpPr>
        <p:spPr>
          <a:xfrm>
            <a:off x="131100"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2"/>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2"/>
          <p:cNvSpPr txBox="1">
            <a:spLocks noGrp="1"/>
          </p:cNvSpPr>
          <p:nvPr>
            <p:ph type="ctrTitle"/>
          </p:nvPr>
        </p:nvSpPr>
        <p:spPr>
          <a:xfrm flipH="1">
            <a:off x="1119638" y="1950940"/>
            <a:ext cx="3158100" cy="12414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390" name="Google Shape;390;p42"/>
          <p:cNvSpPr txBox="1">
            <a:spLocks noGrp="1"/>
          </p:cNvSpPr>
          <p:nvPr>
            <p:ph type="subTitle" idx="1"/>
          </p:nvPr>
        </p:nvSpPr>
        <p:spPr>
          <a:xfrm>
            <a:off x="4670656"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TEXT 1">
  <p:cSld name="1_Título y objetos_3_1">
    <p:bg>
      <p:bgPr>
        <a:gradFill>
          <a:gsLst>
            <a:gs pos="0">
              <a:schemeClr val="accent1"/>
            </a:gs>
            <a:gs pos="100000">
              <a:schemeClr val="accent2"/>
            </a:gs>
          </a:gsLst>
          <a:path path="circle">
            <a:fillToRect l="50000" t="50000" r="50000" b="50000"/>
          </a:path>
          <a:tileRect/>
        </a:gradFill>
        <a:effectLst/>
      </p:bgPr>
    </p:bg>
    <p:spTree>
      <p:nvGrpSpPr>
        <p:cNvPr id="1" name="Shape 391"/>
        <p:cNvGrpSpPr/>
        <p:nvPr/>
      </p:nvGrpSpPr>
      <p:grpSpPr>
        <a:xfrm>
          <a:off x="0" y="0"/>
          <a:ext cx="0" cy="0"/>
          <a:chOff x="0" y="0"/>
          <a:chExt cx="0" cy="0"/>
        </a:xfrm>
      </p:grpSpPr>
      <p:sp>
        <p:nvSpPr>
          <p:cNvPr id="392" name="Google Shape;392;p43"/>
          <p:cNvSpPr/>
          <p:nvPr/>
        </p:nvSpPr>
        <p:spPr>
          <a:xfrm flipH="1">
            <a:off x="4842306"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3"/>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3"/>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3"/>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3"/>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3"/>
          <p:cNvSpPr txBox="1">
            <a:spLocks noGrp="1"/>
          </p:cNvSpPr>
          <p:nvPr>
            <p:ph type="ctrTitle"/>
          </p:nvPr>
        </p:nvSpPr>
        <p:spPr>
          <a:xfrm>
            <a:off x="5060968" y="1950940"/>
            <a:ext cx="3158100" cy="1241400"/>
          </a:xfrm>
          <a:prstGeom prst="rect">
            <a:avLst/>
          </a:prstGeom>
          <a:noFill/>
          <a:ln>
            <a:noFill/>
          </a:ln>
        </p:spPr>
        <p:txBody>
          <a:bodyPr spcFirstLastPara="1" wrap="square" lIns="68575" tIns="34275" rIns="68575" bIns="34275" anchor="ctr" anchorCtr="0">
            <a:noAutofit/>
          </a:bodyPr>
          <a:lstStyle>
            <a:lvl1pPr lvl="0"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399" name="Google Shape;399;p43"/>
          <p:cNvSpPr txBox="1">
            <a:spLocks noGrp="1"/>
          </p:cNvSpPr>
          <p:nvPr>
            <p:ph type="subTitle" idx="1"/>
          </p:nvPr>
        </p:nvSpPr>
        <p:spPr>
          <a:xfrm flipH="1">
            <a:off x="946950"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 SUBTITLE">
  <p:cSld name="1_Título y objetos_2">
    <p:bg>
      <p:bgPr>
        <a:gradFill>
          <a:gsLst>
            <a:gs pos="0">
              <a:schemeClr val="accent1"/>
            </a:gs>
            <a:gs pos="100000">
              <a:schemeClr val="accent2"/>
            </a:gs>
          </a:gsLst>
          <a:path path="circle">
            <a:fillToRect l="50000" t="50000" r="50000" b="50000"/>
          </a:path>
          <a:tileRect/>
        </a:gradFill>
        <a:effectLst/>
      </p:bgPr>
    </p:bg>
    <p:spTree>
      <p:nvGrpSpPr>
        <p:cNvPr id="1" name="Shape 400"/>
        <p:cNvGrpSpPr/>
        <p:nvPr/>
      </p:nvGrpSpPr>
      <p:grpSpPr>
        <a:xfrm>
          <a:off x="0" y="0"/>
          <a:ext cx="0" cy="0"/>
          <a:chOff x="0" y="0"/>
          <a:chExt cx="0" cy="0"/>
        </a:xfrm>
      </p:grpSpPr>
      <p:sp>
        <p:nvSpPr>
          <p:cNvPr id="401" name="Google Shape;401;p44"/>
          <p:cNvSpPr/>
          <p:nvPr/>
        </p:nvSpPr>
        <p:spPr>
          <a:xfrm flipH="1">
            <a:off x="2266913" y="876994"/>
            <a:ext cx="4606800" cy="43239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402" name="Google Shape;402;p44"/>
          <p:cNvSpPr txBox="1">
            <a:spLocks noGrp="1"/>
          </p:cNvSpPr>
          <p:nvPr>
            <p:ph type="title" hasCustomPrompt="1"/>
          </p:nvPr>
        </p:nvSpPr>
        <p:spPr>
          <a:xfrm>
            <a:off x="1375175" y="2420792"/>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5400"/>
              <a:buNone/>
              <a:defRPr sz="5400" b="0">
                <a:solidFill>
                  <a:srgbClr val="FFFFFF"/>
                </a:solidFill>
              </a:defRPr>
            </a:lvl1pPr>
            <a:lvl2pPr lvl="1"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2pPr>
            <a:lvl3pPr lvl="2"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3pPr>
            <a:lvl4pPr lvl="3"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4pPr>
            <a:lvl5pPr lvl="4"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5pPr>
            <a:lvl6pPr lvl="5"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6pPr>
            <a:lvl7pPr lvl="6"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7pPr>
            <a:lvl8pPr lvl="7"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8pPr>
            <a:lvl9pPr lvl="8"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9pPr>
          </a:lstStyle>
          <a:p>
            <a:r>
              <a:t>xx%</a:t>
            </a:r>
          </a:p>
        </p:txBody>
      </p:sp>
      <p:sp>
        <p:nvSpPr>
          <p:cNvPr id="403" name="Google Shape;403;p44"/>
          <p:cNvSpPr txBox="1">
            <a:spLocks noGrp="1"/>
          </p:cNvSpPr>
          <p:nvPr>
            <p:ph type="subTitle" idx="1"/>
          </p:nvPr>
        </p:nvSpPr>
        <p:spPr>
          <a:xfrm>
            <a:off x="2895188" y="3034744"/>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Font typeface="Roboto"/>
              <a:buNone/>
              <a:defRPr sz="1200">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404" name="Google Shape;404;p44"/>
          <p:cNvSpPr/>
          <p:nvPr/>
        </p:nvSpPr>
        <p:spPr>
          <a:xfrm rot="10800000" flipH="1">
            <a:off x="5059867" y="0"/>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rot="10800000" flipH="1">
            <a:off x="6" y="3324574"/>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rot="10800000" flipH="1">
            <a:off x="7359611" y="0"/>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rot="10800000" flipH="1">
            <a:off x="-132275" y="1"/>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p:nvPr/>
        </p:nvSpPr>
        <p:spPr>
          <a:xfrm rot="10800000" flipH="1">
            <a:off x="-3926" y="3937414"/>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NUMBERS + SUBTITLES">
  <p:cSld name="1_Título y objetos_1">
    <p:bg>
      <p:bgPr>
        <a:gradFill>
          <a:gsLst>
            <a:gs pos="0">
              <a:schemeClr val="accent1"/>
            </a:gs>
            <a:gs pos="100000">
              <a:schemeClr val="accent2"/>
            </a:gs>
          </a:gsLst>
          <a:path path="circle">
            <a:fillToRect l="50000" t="50000" r="50000" b="50000"/>
          </a:path>
          <a:tileRect/>
        </a:gradFill>
        <a:effectLst/>
      </p:bgPr>
    </p:bg>
    <p:spTree>
      <p:nvGrpSpPr>
        <p:cNvPr id="1" name="Shape 409"/>
        <p:cNvGrpSpPr/>
        <p:nvPr/>
      </p:nvGrpSpPr>
      <p:grpSpPr>
        <a:xfrm>
          <a:off x="0" y="0"/>
          <a:ext cx="0" cy="0"/>
          <a:chOff x="0" y="0"/>
          <a:chExt cx="0" cy="0"/>
        </a:xfrm>
      </p:grpSpPr>
      <p:sp>
        <p:nvSpPr>
          <p:cNvPr id="410" name="Google Shape;410;p45"/>
          <p:cNvSpPr/>
          <p:nvPr/>
        </p:nvSpPr>
        <p:spPr>
          <a:xfrm flipH="1">
            <a:off x="2266913" y="-50625"/>
            <a:ext cx="4606800" cy="43440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FFFFFF"/>
              </a:solidFill>
            </a:endParaRPr>
          </a:p>
        </p:txBody>
      </p:sp>
      <p:sp>
        <p:nvSpPr>
          <p:cNvPr id="411" name="Google Shape;411;p45"/>
          <p:cNvSpPr txBox="1">
            <a:spLocks noGrp="1"/>
          </p:cNvSpPr>
          <p:nvPr>
            <p:ph type="title" hasCustomPrompt="1"/>
          </p:nvPr>
        </p:nvSpPr>
        <p:spPr>
          <a:xfrm>
            <a:off x="1376775" y="1093017"/>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412" name="Google Shape;412;p45"/>
          <p:cNvSpPr txBox="1">
            <a:spLocks noGrp="1"/>
          </p:cNvSpPr>
          <p:nvPr>
            <p:ph type="title" idx="2" hasCustomPrompt="1"/>
          </p:nvPr>
        </p:nvSpPr>
        <p:spPr>
          <a:xfrm>
            <a:off x="1376775" y="1953679"/>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413" name="Google Shape;413;p45"/>
          <p:cNvSpPr txBox="1">
            <a:spLocks noGrp="1"/>
          </p:cNvSpPr>
          <p:nvPr>
            <p:ph type="title" idx="3" hasCustomPrompt="1"/>
          </p:nvPr>
        </p:nvSpPr>
        <p:spPr>
          <a:xfrm>
            <a:off x="1376775" y="2842917"/>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414" name="Google Shape;414;p45"/>
          <p:cNvSpPr txBox="1">
            <a:spLocks noGrp="1"/>
          </p:cNvSpPr>
          <p:nvPr>
            <p:ph type="subTitle" idx="1"/>
          </p:nvPr>
        </p:nvSpPr>
        <p:spPr>
          <a:xfrm>
            <a:off x="2895188" y="1662988"/>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415" name="Google Shape;415;p45"/>
          <p:cNvSpPr txBox="1">
            <a:spLocks noGrp="1"/>
          </p:cNvSpPr>
          <p:nvPr>
            <p:ph type="subTitle" idx="4"/>
          </p:nvPr>
        </p:nvSpPr>
        <p:spPr>
          <a:xfrm>
            <a:off x="2895188" y="2543319"/>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416" name="Google Shape;416;p45"/>
          <p:cNvSpPr txBox="1">
            <a:spLocks noGrp="1"/>
          </p:cNvSpPr>
          <p:nvPr>
            <p:ph type="subTitle" idx="5"/>
          </p:nvPr>
        </p:nvSpPr>
        <p:spPr>
          <a:xfrm>
            <a:off x="2895188" y="3423650"/>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417" name="Google Shape;417;p45"/>
          <p:cNvSpPr/>
          <p:nvPr/>
        </p:nvSpPr>
        <p:spPr>
          <a:xfrm>
            <a:off x="5059867" y="3391687"/>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5"/>
          <p:cNvSpPr/>
          <p:nvPr/>
        </p:nvSpPr>
        <p:spPr>
          <a:xfrm>
            <a:off x="6" y="0"/>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5"/>
          <p:cNvSpPr/>
          <p:nvPr/>
        </p:nvSpPr>
        <p:spPr>
          <a:xfrm>
            <a:off x="7359611" y="3314041"/>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5"/>
          <p:cNvSpPr/>
          <p:nvPr/>
        </p:nvSpPr>
        <p:spPr>
          <a:xfrm>
            <a:off x="-132275" y="2307337"/>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5"/>
          <p:cNvSpPr/>
          <p:nvPr/>
        </p:nvSpPr>
        <p:spPr>
          <a:xfrm>
            <a:off x="-3926" y="0"/>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HEADLINE 1">
  <p:cSld name="2_Título y objetos">
    <p:bg>
      <p:bgPr>
        <a:gradFill>
          <a:gsLst>
            <a:gs pos="0">
              <a:schemeClr val="accent1"/>
            </a:gs>
            <a:gs pos="100000">
              <a:schemeClr val="accent2"/>
            </a:gs>
          </a:gsLst>
          <a:path path="circle">
            <a:fillToRect l="50000" t="50000" r="50000" b="50000"/>
          </a:path>
          <a:tileRect/>
        </a:gradFill>
        <a:effectLst/>
      </p:bgPr>
    </p:bg>
    <p:spTree>
      <p:nvGrpSpPr>
        <p:cNvPr id="1" name="Shape 422"/>
        <p:cNvGrpSpPr/>
        <p:nvPr/>
      </p:nvGrpSpPr>
      <p:grpSpPr>
        <a:xfrm>
          <a:off x="0" y="0"/>
          <a:ext cx="0" cy="0"/>
          <a:chOff x="0" y="0"/>
          <a:chExt cx="0" cy="0"/>
        </a:xfrm>
      </p:grpSpPr>
      <p:sp>
        <p:nvSpPr>
          <p:cNvPr id="423" name="Google Shape;423;p46"/>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6"/>
          <p:cNvSpPr txBox="1">
            <a:spLocks noGrp="1"/>
          </p:cNvSpPr>
          <p:nvPr>
            <p:ph type="ctrTitle"/>
          </p:nvPr>
        </p:nvSpPr>
        <p:spPr>
          <a:xfrm>
            <a:off x="19" y="2446475"/>
            <a:ext cx="91440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425" name="Google Shape;425;p46"/>
          <p:cNvSpPr txBox="1">
            <a:spLocks noGrp="1"/>
          </p:cNvSpPr>
          <p:nvPr>
            <p:ph type="subTitle" idx="1"/>
          </p:nvPr>
        </p:nvSpPr>
        <p:spPr>
          <a:xfrm>
            <a:off x="3244369" y="2862763"/>
            <a:ext cx="2655300" cy="792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2800"/>
              <a:buNone/>
              <a:defRPr sz="2800">
                <a:solidFill>
                  <a:srgbClr val="FFFFFF"/>
                </a:solidFill>
              </a:defRPr>
            </a:lvl2pPr>
            <a:lvl3pPr lvl="2" algn="ctr" rtl="0">
              <a:lnSpc>
                <a:spcPct val="100000"/>
              </a:lnSpc>
              <a:spcBef>
                <a:spcPts val="400"/>
              </a:spcBef>
              <a:spcAft>
                <a:spcPts val="0"/>
              </a:spcAft>
              <a:buClr>
                <a:srgbClr val="FFFFFF"/>
              </a:buClr>
              <a:buSzPts val="2800"/>
              <a:buNone/>
              <a:defRPr sz="2800">
                <a:solidFill>
                  <a:srgbClr val="FFFFFF"/>
                </a:solidFill>
              </a:defRPr>
            </a:lvl3pPr>
            <a:lvl4pPr lvl="3" algn="ctr" rtl="0">
              <a:lnSpc>
                <a:spcPct val="100000"/>
              </a:lnSpc>
              <a:spcBef>
                <a:spcPts val="400"/>
              </a:spcBef>
              <a:spcAft>
                <a:spcPts val="0"/>
              </a:spcAft>
              <a:buClr>
                <a:srgbClr val="FFFFFF"/>
              </a:buClr>
              <a:buSzPts val="2800"/>
              <a:buNone/>
              <a:defRPr sz="2800">
                <a:solidFill>
                  <a:srgbClr val="FFFFFF"/>
                </a:solidFill>
              </a:defRPr>
            </a:lvl4pPr>
            <a:lvl5pPr lvl="4" algn="ctr" rtl="0">
              <a:lnSpc>
                <a:spcPct val="100000"/>
              </a:lnSpc>
              <a:spcBef>
                <a:spcPts val="400"/>
              </a:spcBef>
              <a:spcAft>
                <a:spcPts val="0"/>
              </a:spcAft>
              <a:buClr>
                <a:srgbClr val="FFFFFF"/>
              </a:buClr>
              <a:buSzPts val="2800"/>
              <a:buNone/>
              <a:defRPr sz="2800">
                <a:solidFill>
                  <a:srgbClr val="FFFFFF"/>
                </a:solidFill>
              </a:defRPr>
            </a:lvl5pPr>
            <a:lvl6pPr lvl="5" algn="ctr" rtl="0">
              <a:lnSpc>
                <a:spcPct val="100000"/>
              </a:lnSpc>
              <a:spcBef>
                <a:spcPts val="400"/>
              </a:spcBef>
              <a:spcAft>
                <a:spcPts val="0"/>
              </a:spcAft>
              <a:buClr>
                <a:srgbClr val="FFFFFF"/>
              </a:buClr>
              <a:buSzPts val="2800"/>
              <a:buNone/>
              <a:defRPr sz="2800">
                <a:solidFill>
                  <a:srgbClr val="FFFFFF"/>
                </a:solidFill>
              </a:defRPr>
            </a:lvl6pPr>
            <a:lvl7pPr lvl="6" algn="ctr" rtl="0">
              <a:lnSpc>
                <a:spcPct val="100000"/>
              </a:lnSpc>
              <a:spcBef>
                <a:spcPts val="400"/>
              </a:spcBef>
              <a:spcAft>
                <a:spcPts val="0"/>
              </a:spcAft>
              <a:buClr>
                <a:srgbClr val="FFFFFF"/>
              </a:buClr>
              <a:buSzPts val="2800"/>
              <a:buNone/>
              <a:defRPr sz="2800">
                <a:solidFill>
                  <a:srgbClr val="FFFFFF"/>
                </a:solidFill>
              </a:defRPr>
            </a:lvl7pPr>
            <a:lvl8pPr lvl="7" algn="ctr" rtl="0">
              <a:lnSpc>
                <a:spcPct val="100000"/>
              </a:lnSpc>
              <a:spcBef>
                <a:spcPts val="400"/>
              </a:spcBef>
              <a:spcAft>
                <a:spcPts val="0"/>
              </a:spcAft>
              <a:buClr>
                <a:srgbClr val="FFFFFF"/>
              </a:buClr>
              <a:buSzPts val="2800"/>
              <a:buNone/>
              <a:defRPr sz="2800">
                <a:solidFill>
                  <a:srgbClr val="FFFFFF"/>
                </a:solidFill>
              </a:defRPr>
            </a:lvl8pPr>
            <a:lvl9pPr lvl="8" algn="ctr" rtl="0">
              <a:lnSpc>
                <a:spcPct val="100000"/>
              </a:lnSpc>
              <a:spcBef>
                <a:spcPts val="400"/>
              </a:spcBef>
              <a:spcAft>
                <a:spcPts val="0"/>
              </a:spcAft>
              <a:buClr>
                <a:srgbClr val="FFFFFF"/>
              </a:buClr>
              <a:buSzPts val="2800"/>
              <a:buNone/>
              <a:defRPr sz="2800">
                <a:solidFill>
                  <a:srgbClr val="FFFFFF"/>
                </a:solidFill>
              </a:defRPr>
            </a:lvl9pPr>
          </a:lstStyle>
          <a:p>
            <a:endParaRPr/>
          </a:p>
        </p:txBody>
      </p:sp>
      <p:sp>
        <p:nvSpPr>
          <p:cNvPr id="426" name="Google Shape;426;p46"/>
          <p:cNvSpPr txBox="1">
            <a:spLocks noGrp="1"/>
          </p:cNvSpPr>
          <p:nvPr>
            <p:ph type="ctrTitle" idx="2"/>
          </p:nvPr>
        </p:nvSpPr>
        <p:spPr>
          <a:xfrm>
            <a:off x="1488877" y="1982075"/>
            <a:ext cx="61662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427" name="Google Shape;427;p46"/>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6"/>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6"/>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p:cNvSpPr/>
          <p:nvPr/>
        </p:nvSpPr>
        <p:spPr>
          <a:xfrm>
            <a:off x="2487950" y="1420176"/>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HEADLINE 1 1">
  <p:cSld name="2_Título y objetos_1">
    <p:bg>
      <p:bgPr>
        <a:gradFill>
          <a:gsLst>
            <a:gs pos="0">
              <a:schemeClr val="accent1"/>
            </a:gs>
            <a:gs pos="100000">
              <a:schemeClr val="accent2"/>
            </a:gs>
          </a:gsLst>
          <a:path path="circle">
            <a:fillToRect l="50000" t="50000" r="50000" b="50000"/>
          </a:path>
          <a:tileRect/>
        </a:gradFill>
        <a:effectLst/>
      </p:bgPr>
    </p:bg>
    <p:spTree>
      <p:nvGrpSpPr>
        <p:cNvPr id="1" name="Shape 433"/>
        <p:cNvGrpSpPr/>
        <p:nvPr/>
      </p:nvGrpSpPr>
      <p:grpSpPr>
        <a:xfrm>
          <a:off x="0" y="0"/>
          <a:ext cx="0" cy="0"/>
          <a:chOff x="0" y="0"/>
          <a:chExt cx="0" cy="0"/>
        </a:xfrm>
      </p:grpSpPr>
      <p:sp>
        <p:nvSpPr>
          <p:cNvPr id="434" name="Google Shape;434;p47"/>
          <p:cNvSpPr/>
          <p:nvPr/>
        </p:nvSpPr>
        <p:spPr>
          <a:xfrm>
            <a:off x="2487950" y="-168499"/>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7"/>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7"/>
          <p:cNvSpPr txBox="1">
            <a:spLocks noGrp="1"/>
          </p:cNvSpPr>
          <p:nvPr>
            <p:ph type="ctrTitle"/>
          </p:nvPr>
        </p:nvSpPr>
        <p:spPr>
          <a:xfrm>
            <a:off x="19" y="2446475"/>
            <a:ext cx="91440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437" name="Google Shape;437;p47"/>
          <p:cNvSpPr txBox="1">
            <a:spLocks noGrp="1"/>
          </p:cNvSpPr>
          <p:nvPr>
            <p:ph type="subTitle" idx="1"/>
          </p:nvPr>
        </p:nvSpPr>
        <p:spPr>
          <a:xfrm>
            <a:off x="3244369" y="2862763"/>
            <a:ext cx="2655300" cy="792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2800"/>
              <a:buNone/>
              <a:defRPr sz="2800">
                <a:solidFill>
                  <a:srgbClr val="FFFFFF"/>
                </a:solidFill>
              </a:defRPr>
            </a:lvl2pPr>
            <a:lvl3pPr lvl="2" algn="ctr" rtl="0">
              <a:lnSpc>
                <a:spcPct val="100000"/>
              </a:lnSpc>
              <a:spcBef>
                <a:spcPts val="400"/>
              </a:spcBef>
              <a:spcAft>
                <a:spcPts val="0"/>
              </a:spcAft>
              <a:buClr>
                <a:srgbClr val="FFFFFF"/>
              </a:buClr>
              <a:buSzPts val="2800"/>
              <a:buNone/>
              <a:defRPr sz="2800">
                <a:solidFill>
                  <a:srgbClr val="FFFFFF"/>
                </a:solidFill>
              </a:defRPr>
            </a:lvl3pPr>
            <a:lvl4pPr lvl="3" algn="ctr" rtl="0">
              <a:lnSpc>
                <a:spcPct val="100000"/>
              </a:lnSpc>
              <a:spcBef>
                <a:spcPts val="400"/>
              </a:spcBef>
              <a:spcAft>
                <a:spcPts val="0"/>
              </a:spcAft>
              <a:buClr>
                <a:srgbClr val="FFFFFF"/>
              </a:buClr>
              <a:buSzPts val="2800"/>
              <a:buNone/>
              <a:defRPr sz="2800">
                <a:solidFill>
                  <a:srgbClr val="FFFFFF"/>
                </a:solidFill>
              </a:defRPr>
            </a:lvl4pPr>
            <a:lvl5pPr lvl="4" algn="ctr" rtl="0">
              <a:lnSpc>
                <a:spcPct val="100000"/>
              </a:lnSpc>
              <a:spcBef>
                <a:spcPts val="400"/>
              </a:spcBef>
              <a:spcAft>
                <a:spcPts val="0"/>
              </a:spcAft>
              <a:buClr>
                <a:srgbClr val="FFFFFF"/>
              </a:buClr>
              <a:buSzPts val="2800"/>
              <a:buNone/>
              <a:defRPr sz="2800">
                <a:solidFill>
                  <a:srgbClr val="FFFFFF"/>
                </a:solidFill>
              </a:defRPr>
            </a:lvl5pPr>
            <a:lvl6pPr lvl="5" algn="ctr" rtl="0">
              <a:lnSpc>
                <a:spcPct val="100000"/>
              </a:lnSpc>
              <a:spcBef>
                <a:spcPts val="400"/>
              </a:spcBef>
              <a:spcAft>
                <a:spcPts val="0"/>
              </a:spcAft>
              <a:buClr>
                <a:srgbClr val="FFFFFF"/>
              </a:buClr>
              <a:buSzPts val="2800"/>
              <a:buNone/>
              <a:defRPr sz="2800">
                <a:solidFill>
                  <a:srgbClr val="FFFFFF"/>
                </a:solidFill>
              </a:defRPr>
            </a:lvl6pPr>
            <a:lvl7pPr lvl="6" algn="ctr" rtl="0">
              <a:lnSpc>
                <a:spcPct val="100000"/>
              </a:lnSpc>
              <a:spcBef>
                <a:spcPts val="400"/>
              </a:spcBef>
              <a:spcAft>
                <a:spcPts val="0"/>
              </a:spcAft>
              <a:buClr>
                <a:srgbClr val="FFFFFF"/>
              </a:buClr>
              <a:buSzPts val="2800"/>
              <a:buNone/>
              <a:defRPr sz="2800">
                <a:solidFill>
                  <a:srgbClr val="FFFFFF"/>
                </a:solidFill>
              </a:defRPr>
            </a:lvl7pPr>
            <a:lvl8pPr lvl="7" algn="ctr" rtl="0">
              <a:lnSpc>
                <a:spcPct val="100000"/>
              </a:lnSpc>
              <a:spcBef>
                <a:spcPts val="400"/>
              </a:spcBef>
              <a:spcAft>
                <a:spcPts val="0"/>
              </a:spcAft>
              <a:buClr>
                <a:srgbClr val="FFFFFF"/>
              </a:buClr>
              <a:buSzPts val="2800"/>
              <a:buNone/>
              <a:defRPr sz="2800">
                <a:solidFill>
                  <a:srgbClr val="FFFFFF"/>
                </a:solidFill>
              </a:defRPr>
            </a:lvl8pPr>
            <a:lvl9pPr lvl="8" algn="ctr" rtl="0">
              <a:lnSpc>
                <a:spcPct val="100000"/>
              </a:lnSpc>
              <a:spcBef>
                <a:spcPts val="400"/>
              </a:spcBef>
              <a:spcAft>
                <a:spcPts val="0"/>
              </a:spcAft>
              <a:buClr>
                <a:srgbClr val="FFFFFF"/>
              </a:buClr>
              <a:buSzPts val="2800"/>
              <a:buNone/>
              <a:defRPr sz="2800">
                <a:solidFill>
                  <a:srgbClr val="FFFFFF"/>
                </a:solidFill>
              </a:defRPr>
            </a:lvl9pPr>
          </a:lstStyle>
          <a:p>
            <a:endParaRPr/>
          </a:p>
        </p:txBody>
      </p:sp>
      <p:sp>
        <p:nvSpPr>
          <p:cNvPr id="438" name="Google Shape;438;p47"/>
          <p:cNvSpPr txBox="1">
            <a:spLocks noGrp="1"/>
          </p:cNvSpPr>
          <p:nvPr>
            <p:ph type="ctrTitle" idx="2"/>
          </p:nvPr>
        </p:nvSpPr>
        <p:spPr>
          <a:xfrm>
            <a:off x="2393097" y="1850875"/>
            <a:ext cx="43578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439" name="Google Shape;439;p47"/>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7"/>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7"/>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7"/>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TEXT">
  <p:cSld name="3_Título y objetos">
    <p:bg>
      <p:bgPr>
        <a:gradFill>
          <a:gsLst>
            <a:gs pos="0">
              <a:schemeClr val="accent1"/>
            </a:gs>
            <a:gs pos="100000">
              <a:schemeClr val="accent2"/>
            </a:gs>
          </a:gsLst>
          <a:path path="circle">
            <a:fillToRect l="50000" t="50000" r="50000" b="50000"/>
          </a:path>
          <a:tileRect/>
        </a:gradFill>
        <a:effectLst/>
      </p:bgPr>
    </p:bg>
    <p:spTree>
      <p:nvGrpSpPr>
        <p:cNvPr id="1" name="Shape 444"/>
        <p:cNvGrpSpPr/>
        <p:nvPr/>
      </p:nvGrpSpPr>
      <p:grpSpPr>
        <a:xfrm>
          <a:off x="0" y="0"/>
          <a:ext cx="0" cy="0"/>
          <a:chOff x="0" y="0"/>
          <a:chExt cx="0" cy="0"/>
        </a:xfrm>
      </p:grpSpPr>
      <p:sp>
        <p:nvSpPr>
          <p:cNvPr id="445" name="Google Shape;445;p48"/>
          <p:cNvSpPr/>
          <p:nvPr/>
        </p:nvSpPr>
        <p:spPr>
          <a:xfrm rot="5400000">
            <a:off x="1024675" y="95575"/>
            <a:ext cx="3457500" cy="31332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8"/>
          <p:cNvSpPr txBox="1"/>
          <p:nvPr/>
        </p:nvSpPr>
        <p:spPr>
          <a:xfrm>
            <a:off x="6772942" y="4670822"/>
            <a:ext cx="2057400" cy="273900"/>
          </a:xfrm>
          <a:prstGeom prst="rect">
            <a:avLst/>
          </a:prstGeom>
          <a:gradFill>
            <a:gsLst>
              <a:gs pos="0">
                <a:schemeClr val="accent1"/>
              </a:gs>
              <a:gs pos="100000">
                <a:schemeClr val="accent2"/>
              </a:gs>
            </a:gsLst>
            <a:path path="circle">
              <a:fillToRect l="50000" t="50000" r="50000" b="50000"/>
            </a:path>
            <a:tileRect/>
          </a:grad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447" name="Google Shape;447;p48"/>
          <p:cNvSpPr txBox="1">
            <a:spLocks noGrp="1"/>
          </p:cNvSpPr>
          <p:nvPr>
            <p:ph type="ctrTitle"/>
          </p:nvPr>
        </p:nvSpPr>
        <p:spPr>
          <a:xfrm flipH="1">
            <a:off x="886775" y="2340594"/>
            <a:ext cx="3158100" cy="4623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448" name="Google Shape;448;p48"/>
          <p:cNvSpPr txBox="1">
            <a:spLocks noGrp="1"/>
          </p:cNvSpPr>
          <p:nvPr>
            <p:ph type="subTitle" idx="1"/>
          </p:nvPr>
        </p:nvSpPr>
        <p:spPr>
          <a:xfrm>
            <a:off x="4598719"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1200"/>
              <a:buNone/>
              <a:defRPr sz="1200">
                <a:solidFill>
                  <a:srgbClr val="FFFFFF"/>
                </a:solidFill>
              </a:defRPr>
            </a:lvl2pPr>
            <a:lvl3pPr lvl="2" rtl="0">
              <a:lnSpc>
                <a:spcPct val="100000"/>
              </a:lnSpc>
              <a:spcBef>
                <a:spcPts val="400"/>
              </a:spcBef>
              <a:spcAft>
                <a:spcPts val="0"/>
              </a:spcAft>
              <a:buClr>
                <a:srgbClr val="FFFFFF"/>
              </a:buClr>
              <a:buSzPts val="1200"/>
              <a:buNone/>
              <a:defRPr sz="1200">
                <a:solidFill>
                  <a:srgbClr val="FFFFFF"/>
                </a:solidFill>
              </a:defRPr>
            </a:lvl3pPr>
            <a:lvl4pPr lvl="3" rtl="0">
              <a:lnSpc>
                <a:spcPct val="100000"/>
              </a:lnSpc>
              <a:spcBef>
                <a:spcPts val="400"/>
              </a:spcBef>
              <a:spcAft>
                <a:spcPts val="0"/>
              </a:spcAft>
              <a:buClr>
                <a:srgbClr val="FFFFFF"/>
              </a:buClr>
              <a:buSzPts val="1200"/>
              <a:buNone/>
              <a:defRPr sz="1200">
                <a:solidFill>
                  <a:srgbClr val="FFFFFF"/>
                </a:solidFill>
              </a:defRPr>
            </a:lvl4pPr>
            <a:lvl5pPr lvl="4" rtl="0">
              <a:lnSpc>
                <a:spcPct val="100000"/>
              </a:lnSpc>
              <a:spcBef>
                <a:spcPts val="400"/>
              </a:spcBef>
              <a:spcAft>
                <a:spcPts val="0"/>
              </a:spcAft>
              <a:buClr>
                <a:srgbClr val="FFFFFF"/>
              </a:buClr>
              <a:buSzPts val="1200"/>
              <a:buNone/>
              <a:defRPr sz="1200">
                <a:solidFill>
                  <a:srgbClr val="FFFFFF"/>
                </a:solidFill>
              </a:defRPr>
            </a:lvl5pPr>
            <a:lvl6pPr lvl="5" rtl="0">
              <a:lnSpc>
                <a:spcPct val="100000"/>
              </a:lnSpc>
              <a:spcBef>
                <a:spcPts val="400"/>
              </a:spcBef>
              <a:spcAft>
                <a:spcPts val="0"/>
              </a:spcAft>
              <a:buClr>
                <a:srgbClr val="FFFFFF"/>
              </a:buClr>
              <a:buSzPts val="1200"/>
              <a:buNone/>
              <a:defRPr sz="1200">
                <a:solidFill>
                  <a:srgbClr val="FFFFFF"/>
                </a:solidFill>
              </a:defRPr>
            </a:lvl6pPr>
            <a:lvl7pPr lvl="6" rtl="0">
              <a:lnSpc>
                <a:spcPct val="100000"/>
              </a:lnSpc>
              <a:spcBef>
                <a:spcPts val="400"/>
              </a:spcBef>
              <a:spcAft>
                <a:spcPts val="0"/>
              </a:spcAft>
              <a:buClr>
                <a:srgbClr val="FFFFFF"/>
              </a:buClr>
              <a:buSzPts val="1200"/>
              <a:buNone/>
              <a:defRPr sz="1200">
                <a:solidFill>
                  <a:srgbClr val="FFFFFF"/>
                </a:solidFill>
              </a:defRPr>
            </a:lvl7pPr>
            <a:lvl8pPr lvl="7" rtl="0">
              <a:lnSpc>
                <a:spcPct val="100000"/>
              </a:lnSpc>
              <a:spcBef>
                <a:spcPts val="400"/>
              </a:spcBef>
              <a:spcAft>
                <a:spcPts val="0"/>
              </a:spcAft>
              <a:buClr>
                <a:srgbClr val="FFFFFF"/>
              </a:buClr>
              <a:buSzPts val="1200"/>
              <a:buNone/>
              <a:defRPr sz="1200">
                <a:solidFill>
                  <a:srgbClr val="FFFFFF"/>
                </a:solidFill>
              </a:defRPr>
            </a:lvl8pPr>
            <a:lvl9pPr lvl="8"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49" name="Google Shape;449;p48"/>
          <p:cNvSpPr/>
          <p:nvPr/>
        </p:nvSpPr>
        <p:spPr>
          <a:xfrm>
            <a:off x="0" y="3237663"/>
            <a:ext cx="5957203" cy="1901058"/>
          </a:xfrm>
          <a:custGeom>
            <a:avLst/>
            <a:gdLst/>
            <a:ahLst/>
            <a:cxnLst/>
            <a:rect l="l" t="t" r="r" b="b"/>
            <a:pathLst>
              <a:path w="23488" h="7151" extrusionOk="0">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8"/>
          <p:cNvSpPr/>
          <p:nvPr/>
        </p:nvSpPr>
        <p:spPr>
          <a:xfrm>
            <a:off x="0" y="0"/>
            <a:ext cx="2924434" cy="1144956"/>
          </a:xfrm>
          <a:custGeom>
            <a:avLst/>
            <a:gdLst/>
            <a:ahLst/>
            <a:cxnLst/>
            <a:rect l="l" t="t" r="r" b="b"/>
            <a:pathLst>
              <a:path w="10393" h="4069" extrusionOk="0">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8"/>
          <p:cNvSpPr/>
          <p:nvPr/>
        </p:nvSpPr>
        <p:spPr>
          <a:xfrm>
            <a:off x="4888126" y="0"/>
            <a:ext cx="4255880" cy="2343529"/>
          </a:xfrm>
          <a:custGeom>
            <a:avLst/>
            <a:gdLst/>
            <a:ahLst/>
            <a:cxnLst/>
            <a:rect l="l" t="t" r="r" b="b"/>
            <a:pathLst>
              <a:path w="13235" h="7288" extrusionOk="0">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8"/>
          <p:cNvSpPr/>
          <p:nvPr/>
        </p:nvSpPr>
        <p:spPr>
          <a:xfrm>
            <a:off x="3807376" y="4360684"/>
            <a:ext cx="1608227" cy="778039"/>
          </a:xfrm>
          <a:custGeom>
            <a:avLst/>
            <a:gdLst/>
            <a:ahLst/>
            <a:cxnLst/>
            <a:rect l="l" t="t" r="r" b="b"/>
            <a:pathLst>
              <a:path w="5865" h="2707" extrusionOk="0">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8"/>
          <p:cNvSpPr/>
          <p:nvPr/>
        </p:nvSpPr>
        <p:spPr>
          <a:xfrm>
            <a:off x="0" y="4248016"/>
            <a:ext cx="3347799" cy="890707"/>
          </a:xfrm>
          <a:custGeom>
            <a:avLst/>
            <a:gdLst/>
            <a:ahLst/>
            <a:cxnLst/>
            <a:rect l="l" t="t" r="r" b="b"/>
            <a:pathLst>
              <a:path w="12209" h="3099" extrusionOk="0">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8"/>
          <p:cNvSpPr/>
          <p:nvPr/>
        </p:nvSpPr>
        <p:spPr>
          <a:xfrm>
            <a:off x="5697850" y="3760275"/>
            <a:ext cx="3446155" cy="1378454"/>
          </a:xfrm>
          <a:custGeom>
            <a:avLst/>
            <a:gdLst/>
            <a:ahLst/>
            <a:cxnLst/>
            <a:rect l="l" t="t" r="r" b="b"/>
            <a:pathLst>
              <a:path w="11622" h="4796" extrusionOk="0">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8"/>
          <p:cNvSpPr/>
          <p:nvPr/>
        </p:nvSpPr>
        <p:spPr>
          <a:xfrm>
            <a:off x="0" y="0"/>
            <a:ext cx="1917920" cy="1664674"/>
          </a:xfrm>
          <a:custGeom>
            <a:avLst/>
            <a:gdLst/>
            <a:ahLst/>
            <a:cxnLst/>
            <a:rect l="l" t="t" r="r" b="b"/>
            <a:pathLst>
              <a:path w="6816" h="5916" extrusionOk="0">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1727">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TITLE">
  <p:cSld name="4_Título y objetos">
    <p:bg>
      <p:bgPr>
        <a:gradFill>
          <a:gsLst>
            <a:gs pos="0">
              <a:schemeClr val="accent1"/>
            </a:gs>
            <a:gs pos="100000">
              <a:schemeClr val="accent2"/>
            </a:gs>
          </a:gsLst>
          <a:path path="circle">
            <a:fillToRect l="50000" t="50000" r="50000" b="50000"/>
          </a:path>
          <a:tileRect/>
        </a:gradFill>
        <a:effectLst/>
      </p:bgPr>
    </p:bg>
    <p:spTree>
      <p:nvGrpSpPr>
        <p:cNvPr id="1" name="Shape 456"/>
        <p:cNvGrpSpPr/>
        <p:nvPr/>
      </p:nvGrpSpPr>
      <p:grpSpPr>
        <a:xfrm>
          <a:off x="0" y="0"/>
          <a:ext cx="0" cy="0"/>
          <a:chOff x="0" y="0"/>
          <a:chExt cx="0" cy="0"/>
        </a:xfrm>
      </p:grpSpPr>
      <p:sp>
        <p:nvSpPr>
          <p:cNvPr id="457" name="Google Shape;457;p49"/>
          <p:cNvSpPr/>
          <p:nvPr/>
        </p:nvSpPr>
        <p:spPr>
          <a:xfrm>
            <a:off x="263219" y="1498888"/>
            <a:ext cx="8213700" cy="21924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58" name="Google Shape;458;p49"/>
          <p:cNvSpPr txBox="1"/>
          <p:nvPr/>
        </p:nvSpPr>
        <p:spPr>
          <a:xfrm>
            <a:off x="6772942" y="4673209"/>
            <a:ext cx="2057400" cy="273900"/>
          </a:xfrm>
          <a:prstGeom prst="rect">
            <a:avLst/>
          </a:prstGeom>
          <a:gradFill>
            <a:gsLst>
              <a:gs pos="0">
                <a:schemeClr val="accent1"/>
              </a:gs>
              <a:gs pos="100000">
                <a:schemeClr val="accent2"/>
              </a:gs>
            </a:gsLst>
            <a:path path="circle">
              <a:fillToRect l="50000" t="50000" r="50000" b="50000"/>
            </a:path>
            <a:tileRect/>
          </a:grad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459" name="Google Shape;459;p49"/>
          <p:cNvSpPr txBox="1">
            <a:spLocks noGrp="1"/>
          </p:cNvSpPr>
          <p:nvPr>
            <p:ph type="ctrTitle"/>
          </p:nvPr>
        </p:nvSpPr>
        <p:spPr>
          <a:xfrm flipH="1">
            <a:off x="2267119" y="1953315"/>
            <a:ext cx="1979700" cy="12414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2100"/>
              <a:buNone/>
              <a:defRPr sz="2100" b="0">
                <a:solidFill>
                  <a:srgbClr val="FFFFFF"/>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60" name="Google Shape;460;p49"/>
          <p:cNvSpPr txBox="1">
            <a:spLocks noGrp="1"/>
          </p:cNvSpPr>
          <p:nvPr>
            <p:ph type="subTitle" idx="1"/>
          </p:nvPr>
        </p:nvSpPr>
        <p:spPr>
          <a:xfrm flipH="1">
            <a:off x="4493231" y="2384065"/>
            <a:ext cx="2383500" cy="3804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400"/>
              </a:spcBef>
              <a:spcAft>
                <a:spcPts val="0"/>
              </a:spcAft>
              <a:buClr>
                <a:srgbClr val="FFFFFF"/>
              </a:buClr>
              <a:buSzPts val="1500"/>
              <a:buNone/>
              <a:defRPr sz="1500">
                <a:solidFill>
                  <a:srgbClr val="FFFFFF"/>
                </a:solidFill>
              </a:defRPr>
            </a:lvl2pPr>
            <a:lvl3pPr lvl="2" algn="ctr" rtl="0">
              <a:lnSpc>
                <a:spcPct val="90000"/>
              </a:lnSpc>
              <a:spcBef>
                <a:spcPts val="400"/>
              </a:spcBef>
              <a:spcAft>
                <a:spcPts val="0"/>
              </a:spcAft>
              <a:buClr>
                <a:srgbClr val="FFFFFF"/>
              </a:buClr>
              <a:buSzPts val="1400"/>
              <a:buNone/>
              <a:defRPr sz="1400">
                <a:solidFill>
                  <a:srgbClr val="FFFFFF"/>
                </a:solidFill>
              </a:defRPr>
            </a:lvl3pPr>
            <a:lvl4pPr lvl="3" algn="ctr" rtl="0">
              <a:lnSpc>
                <a:spcPct val="90000"/>
              </a:lnSpc>
              <a:spcBef>
                <a:spcPts val="400"/>
              </a:spcBef>
              <a:spcAft>
                <a:spcPts val="0"/>
              </a:spcAft>
              <a:buClr>
                <a:srgbClr val="FFFFFF"/>
              </a:buClr>
              <a:buSzPts val="1200"/>
              <a:buNone/>
              <a:defRPr sz="1200">
                <a:solidFill>
                  <a:srgbClr val="FFFFFF"/>
                </a:solidFill>
              </a:defRPr>
            </a:lvl4pPr>
            <a:lvl5pPr lvl="4" algn="ctr" rtl="0">
              <a:lnSpc>
                <a:spcPct val="90000"/>
              </a:lnSpc>
              <a:spcBef>
                <a:spcPts val="400"/>
              </a:spcBef>
              <a:spcAft>
                <a:spcPts val="0"/>
              </a:spcAft>
              <a:buClr>
                <a:srgbClr val="FFFFFF"/>
              </a:buClr>
              <a:buSzPts val="1200"/>
              <a:buNone/>
              <a:defRPr sz="1200">
                <a:solidFill>
                  <a:srgbClr val="FFFFFF"/>
                </a:solidFill>
              </a:defRPr>
            </a:lvl5pPr>
            <a:lvl6pPr lvl="5" algn="ctr" rtl="0">
              <a:lnSpc>
                <a:spcPct val="90000"/>
              </a:lnSpc>
              <a:spcBef>
                <a:spcPts val="400"/>
              </a:spcBef>
              <a:spcAft>
                <a:spcPts val="0"/>
              </a:spcAft>
              <a:buClr>
                <a:srgbClr val="FFFFFF"/>
              </a:buClr>
              <a:buSzPts val="1200"/>
              <a:buNone/>
              <a:defRPr sz="1200">
                <a:solidFill>
                  <a:srgbClr val="FFFFFF"/>
                </a:solidFill>
              </a:defRPr>
            </a:lvl6pPr>
            <a:lvl7pPr lvl="6" algn="ctr" rtl="0">
              <a:lnSpc>
                <a:spcPct val="90000"/>
              </a:lnSpc>
              <a:spcBef>
                <a:spcPts val="400"/>
              </a:spcBef>
              <a:spcAft>
                <a:spcPts val="0"/>
              </a:spcAft>
              <a:buClr>
                <a:srgbClr val="FFFFFF"/>
              </a:buClr>
              <a:buSzPts val="1200"/>
              <a:buNone/>
              <a:defRPr sz="1200">
                <a:solidFill>
                  <a:srgbClr val="FFFFFF"/>
                </a:solidFill>
              </a:defRPr>
            </a:lvl7pPr>
            <a:lvl8pPr lvl="7" algn="ctr" rtl="0">
              <a:lnSpc>
                <a:spcPct val="90000"/>
              </a:lnSpc>
              <a:spcBef>
                <a:spcPts val="400"/>
              </a:spcBef>
              <a:spcAft>
                <a:spcPts val="0"/>
              </a:spcAft>
              <a:buClr>
                <a:srgbClr val="FFFFFF"/>
              </a:buClr>
              <a:buSzPts val="1200"/>
              <a:buNone/>
              <a:defRPr sz="1200">
                <a:solidFill>
                  <a:srgbClr val="FFFFFF"/>
                </a:solidFill>
              </a:defRPr>
            </a:lvl8pPr>
            <a:lvl9pPr lvl="8" algn="ctr" rtl="0">
              <a:lnSpc>
                <a:spcPct val="90000"/>
              </a:lnSpc>
              <a:spcBef>
                <a:spcPts val="400"/>
              </a:spcBef>
              <a:spcAft>
                <a:spcPts val="0"/>
              </a:spcAft>
              <a:buClr>
                <a:srgbClr val="FFFFFF"/>
              </a:buClr>
              <a:buSzPts val="1200"/>
              <a:buNone/>
              <a:defRPr sz="1200">
                <a:solidFill>
                  <a:srgbClr val="FFFFFF"/>
                </a:solidFill>
              </a:defRPr>
            </a:lvl9pPr>
          </a:lstStyle>
          <a:p>
            <a:endParaRPr/>
          </a:p>
        </p:txBody>
      </p:sp>
      <p:cxnSp>
        <p:nvCxnSpPr>
          <p:cNvPr id="461" name="Google Shape;461;p49"/>
          <p:cNvCxnSpPr/>
          <p:nvPr/>
        </p:nvCxnSpPr>
        <p:spPr>
          <a:xfrm>
            <a:off x="4370063" y="2151234"/>
            <a:ext cx="0" cy="887700"/>
          </a:xfrm>
          <a:prstGeom prst="straightConnector1">
            <a:avLst/>
          </a:prstGeom>
          <a:noFill/>
          <a:ln w="28575" cap="flat" cmpd="sng">
            <a:solidFill>
              <a:srgbClr val="FFFFFF"/>
            </a:solidFill>
            <a:prstDash val="solid"/>
            <a:round/>
            <a:headEnd type="none" w="med" len="med"/>
            <a:tailEnd type="none" w="med" len="med"/>
          </a:ln>
        </p:spPr>
      </p:cxnSp>
      <p:sp>
        <p:nvSpPr>
          <p:cNvPr id="462" name="Google Shape;462;p49"/>
          <p:cNvSpPr/>
          <p:nvPr/>
        </p:nvSpPr>
        <p:spPr>
          <a:xfrm rot="10800000">
            <a:off x="2410401" y="2397"/>
            <a:ext cx="6733599" cy="2148840"/>
          </a:xfrm>
          <a:custGeom>
            <a:avLst/>
            <a:gdLst/>
            <a:ahLst/>
            <a:cxnLst/>
            <a:rect l="l" t="t" r="r" b="b"/>
            <a:pathLst>
              <a:path w="23488" h="7151" extrusionOk="0">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9"/>
          <p:cNvSpPr/>
          <p:nvPr/>
        </p:nvSpPr>
        <p:spPr>
          <a:xfrm rot="10800000">
            <a:off x="5292458" y="3633192"/>
            <a:ext cx="3851542" cy="1507921"/>
          </a:xfrm>
          <a:custGeom>
            <a:avLst/>
            <a:gdLst/>
            <a:ahLst/>
            <a:cxnLst/>
            <a:rect l="l" t="t" r="r" b="b"/>
            <a:pathLst>
              <a:path w="10393" h="4069" extrusionOk="0">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9"/>
          <p:cNvSpPr/>
          <p:nvPr/>
        </p:nvSpPr>
        <p:spPr>
          <a:xfrm rot="10800000">
            <a:off x="-1" y="2302581"/>
            <a:ext cx="5154801" cy="2838530"/>
          </a:xfrm>
          <a:custGeom>
            <a:avLst/>
            <a:gdLst/>
            <a:ahLst/>
            <a:cxnLst/>
            <a:rect l="l" t="t" r="r" b="b"/>
            <a:pathLst>
              <a:path w="13235" h="7288" extrusionOk="0">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9"/>
          <p:cNvSpPr/>
          <p:nvPr/>
        </p:nvSpPr>
        <p:spPr>
          <a:xfrm rot="10800000">
            <a:off x="3728402" y="2394"/>
            <a:ext cx="1608227" cy="778039"/>
          </a:xfrm>
          <a:custGeom>
            <a:avLst/>
            <a:gdLst/>
            <a:ahLst/>
            <a:cxnLst/>
            <a:rect l="l" t="t" r="r" b="b"/>
            <a:pathLst>
              <a:path w="5865" h="2707" extrusionOk="0">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9"/>
          <p:cNvSpPr/>
          <p:nvPr/>
        </p:nvSpPr>
        <p:spPr>
          <a:xfrm rot="10800000">
            <a:off x="5359881" y="2388"/>
            <a:ext cx="3784119" cy="1006803"/>
          </a:xfrm>
          <a:custGeom>
            <a:avLst/>
            <a:gdLst/>
            <a:ahLst/>
            <a:cxnLst/>
            <a:rect l="l" t="t" r="r" b="b"/>
            <a:pathLst>
              <a:path w="12209" h="3099" extrusionOk="0">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9"/>
          <p:cNvSpPr/>
          <p:nvPr/>
        </p:nvSpPr>
        <p:spPr>
          <a:xfrm rot="10800000">
            <a:off x="-3" y="2392"/>
            <a:ext cx="3918328" cy="1567321"/>
          </a:xfrm>
          <a:custGeom>
            <a:avLst/>
            <a:gdLst/>
            <a:ahLst/>
            <a:cxnLst/>
            <a:rect l="l" t="t" r="r" b="b"/>
            <a:pathLst>
              <a:path w="11622" h="4796" extrusionOk="0">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9"/>
          <p:cNvSpPr/>
          <p:nvPr/>
        </p:nvSpPr>
        <p:spPr>
          <a:xfrm rot="10800000">
            <a:off x="6618059" y="2948717"/>
            <a:ext cx="2525941" cy="2192396"/>
          </a:xfrm>
          <a:custGeom>
            <a:avLst/>
            <a:gdLst/>
            <a:ahLst/>
            <a:cxnLst/>
            <a:rect l="l" t="t" r="r" b="b"/>
            <a:pathLst>
              <a:path w="6816" h="5916" extrusionOk="0">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WO COLUMNS">
  <p:cSld name="5_Título y objetos">
    <p:bg>
      <p:bgPr>
        <a:gradFill>
          <a:gsLst>
            <a:gs pos="0">
              <a:schemeClr val="accent1"/>
            </a:gs>
            <a:gs pos="100000">
              <a:schemeClr val="accent2"/>
            </a:gs>
          </a:gsLst>
          <a:path path="circle">
            <a:fillToRect l="50000" t="50000" r="50000" b="50000"/>
          </a:path>
          <a:tileRect/>
        </a:gradFill>
        <a:effectLst/>
      </p:bgPr>
    </p:bg>
    <p:spTree>
      <p:nvGrpSpPr>
        <p:cNvPr id="1" name="Shape 469"/>
        <p:cNvGrpSpPr/>
        <p:nvPr/>
      </p:nvGrpSpPr>
      <p:grpSpPr>
        <a:xfrm>
          <a:off x="0" y="0"/>
          <a:ext cx="0" cy="0"/>
          <a:chOff x="0" y="0"/>
          <a:chExt cx="0" cy="0"/>
        </a:xfrm>
      </p:grpSpPr>
      <p:sp>
        <p:nvSpPr>
          <p:cNvPr id="470" name="Google Shape;470;p50"/>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SzPts val="1100"/>
              <a:buFont typeface="Squada One"/>
              <a:buNone/>
              <a:defRPr>
                <a:latin typeface="Squada One"/>
                <a:ea typeface="Squada One"/>
                <a:cs typeface="Squada One"/>
                <a:sym typeface="Squada One"/>
              </a:defRPr>
            </a:lvl2pPr>
            <a:lvl3pPr lvl="2" rtl="0">
              <a:spcBef>
                <a:spcPts val="0"/>
              </a:spcBef>
              <a:spcAft>
                <a:spcPts val="0"/>
              </a:spcAft>
              <a:buSzPts val="1100"/>
              <a:buFont typeface="Squada One"/>
              <a:buNone/>
              <a:defRPr>
                <a:latin typeface="Squada One"/>
                <a:ea typeface="Squada One"/>
                <a:cs typeface="Squada One"/>
                <a:sym typeface="Squada One"/>
              </a:defRPr>
            </a:lvl3pPr>
            <a:lvl4pPr lvl="3" rtl="0">
              <a:spcBef>
                <a:spcPts val="0"/>
              </a:spcBef>
              <a:spcAft>
                <a:spcPts val="0"/>
              </a:spcAft>
              <a:buSzPts val="1100"/>
              <a:buFont typeface="Squada One"/>
              <a:buNone/>
              <a:defRPr>
                <a:latin typeface="Squada One"/>
                <a:ea typeface="Squada One"/>
                <a:cs typeface="Squada One"/>
                <a:sym typeface="Squada One"/>
              </a:defRPr>
            </a:lvl4pPr>
            <a:lvl5pPr lvl="4" rtl="0">
              <a:spcBef>
                <a:spcPts val="0"/>
              </a:spcBef>
              <a:spcAft>
                <a:spcPts val="0"/>
              </a:spcAft>
              <a:buSzPts val="1100"/>
              <a:buFont typeface="Squada One"/>
              <a:buNone/>
              <a:defRPr>
                <a:latin typeface="Squada One"/>
                <a:ea typeface="Squada One"/>
                <a:cs typeface="Squada One"/>
                <a:sym typeface="Squada One"/>
              </a:defRPr>
            </a:lvl5pPr>
            <a:lvl6pPr lvl="5" rtl="0">
              <a:spcBef>
                <a:spcPts val="0"/>
              </a:spcBef>
              <a:spcAft>
                <a:spcPts val="0"/>
              </a:spcAft>
              <a:buSzPts val="1100"/>
              <a:buFont typeface="Squada One"/>
              <a:buNone/>
              <a:defRPr>
                <a:latin typeface="Squada One"/>
                <a:ea typeface="Squada One"/>
                <a:cs typeface="Squada One"/>
                <a:sym typeface="Squada One"/>
              </a:defRPr>
            </a:lvl6pPr>
            <a:lvl7pPr lvl="6" rtl="0">
              <a:spcBef>
                <a:spcPts val="0"/>
              </a:spcBef>
              <a:spcAft>
                <a:spcPts val="0"/>
              </a:spcAft>
              <a:buSzPts val="1100"/>
              <a:buFont typeface="Squada One"/>
              <a:buNone/>
              <a:defRPr>
                <a:latin typeface="Squada One"/>
                <a:ea typeface="Squada One"/>
                <a:cs typeface="Squada One"/>
                <a:sym typeface="Squada One"/>
              </a:defRPr>
            </a:lvl7pPr>
            <a:lvl8pPr lvl="7" rtl="0">
              <a:spcBef>
                <a:spcPts val="0"/>
              </a:spcBef>
              <a:spcAft>
                <a:spcPts val="0"/>
              </a:spcAft>
              <a:buSzPts val="1100"/>
              <a:buFont typeface="Squada One"/>
              <a:buNone/>
              <a:defRPr>
                <a:latin typeface="Squada One"/>
                <a:ea typeface="Squada One"/>
                <a:cs typeface="Squada One"/>
                <a:sym typeface="Squada One"/>
              </a:defRPr>
            </a:lvl8pPr>
            <a:lvl9pPr lvl="8" rtl="0">
              <a:spcBef>
                <a:spcPts val="0"/>
              </a:spcBef>
              <a:spcAft>
                <a:spcPts val="0"/>
              </a:spcAft>
              <a:buSzPts val="1100"/>
              <a:buFont typeface="Squada One"/>
              <a:buNone/>
              <a:defRPr>
                <a:latin typeface="Squada One"/>
                <a:ea typeface="Squada One"/>
                <a:cs typeface="Squada One"/>
                <a:sym typeface="Squada One"/>
              </a:defRPr>
            </a:lvl9pPr>
          </a:lstStyle>
          <a:p>
            <a:endParaRPr/>
          </a:p>
        </p:txBody>
      </p:sp>
      <p:sp>
        <p:nvSpPr>
          <p:cNvPr id="471" name="Google Shape;471;p50"/>
          <p:cNvSpPr/>
          <p:nvPr/>
        </p:nvSpPr>
        <p:spPr>
          <a:xfrm>
            <a:off x="777400" y="1455325"/>
            <a:ext cx="2422200" cy="3775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72" name="Google Shape;472;p50"/>
          <p:cNvSpPr/>
          <p:nvPr/>
        </p:nvSpPr>
        <p:spPr>
          <a:xfrm>
            <a:off x="3597675" y="-74450"/>
            <a:ext cx="2422200" cy="4425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73" name="Google Shape;473;p50"/>
          <p:cNvSpPr txBox="1">
            <a:spLocks noGrp="1"/>
          </p:cNvSpPr>
          <p:nvPr>
            <p:ph type="subTitle" idx="1"/>
          </p:nvPr>
        </p:nvSpPr>
        <p:spPr>
          <a:xfrm flipH="1">
            <a:off x="825666" y="2286000"/>
            <a:ext cx="23256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474" name="Google Shape;474;p50"/>
          <p:cNvSpPr txBox="1">
            <a:spLocks noGrp="1"/>
          </p:cNvSpPr>
          <p:nvPr>
            <p:ph type="subTitle" idx="2"/>
          </p:nvPr>
        </p:nvSpPr>
        <p:spPr>
          <a:xfrm>
            <a:off x="922988" y="2567513"/>
            <a:ext cx="21309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75" name="Google Shape;475;p50"/>
          <p:cNvSpPr txBox="1">
            <a:spLocks noGrp="1"/>
          </p:cNvSpPr>
          <p:nvPr>
            <p:ph type="subTitle" idx="3"/>
          </p:nvPr>
        </p:nvSpPr>
        <p:spPr>
          <a:xfrm flipH="1">
            <a:off x="3645938" y="2286000"/>
            <a:ext cx="23256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476" name="Google Shape;476;p50"/>
          <p:cNvSpPr txBox="1">
            <a:spLocks noGrp="1"/>
          </p:cNvSpPr>
          <p:nvPr>
            <p:ph type="subTitle" idx="4"/>
          </p:nvPr>
        </p:nvSpPr>
        <p:spPr>
          <a:xfrm>
            <a:off x="3743190" y="2567513"/>
            <a:ext cx="21309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77" name="Google Shape;477;p50"/>
          <p:cNvSpPr/>
          <p:nvPr/>
        </p:nvSpPr>
        <p:spPr>
          <a:xfrm rot="10800000">
            <a:off x="2945906" y="-1824"/>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666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0"/>
          <p:cNvSpPr/>
          <p:nvPr/>
        </p:nvSpPr>
        <p:spPr>
          <a:xfrm rot="10800000">
            <a:off x="0" y="-1825"/>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0"/>
          <p:cNvSpPr/>
          <p:nvPr/>
        </p:nvSpPr>
        <p:spPr>
          <a:xfrm rot="10800000">
            <a:off x="6" y="-1824"/>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0"/>
          <p:cNvSpPr/>
          <p:nvPr/>
        </p:nvSpPr>
        <p:spPr>
          <a:xfrm rot="10800000">
            <a:off x="5" y="3647533"/>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4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0"/>
          <p:cNvSpPr/>
          <p:nvPr/>
        </p:nvSpPr>
        <p:spPr>
          <a:xfrm rot="10800000">
            <a:off x="10" y="742546"/>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HREE COLUMNS">
  <p:cSld name="6_Título y objetos">
    <p:bg>
      <p:bgPr>
        <a:gradFill>
          <a:gsLst>
            <a:gs pos="0">
              <a:schemeClr val="accent1"/>
            </a:gs>
            <a:gs pos="100000">
              <a:schemeClr val="accent2"/>
            </a:gs>
          </a:gsLst>
          <a:path path="circle">
            <a:fillToRect l="50000" t="50000" r="50000" b="50000"/>
          </a:path>
          <a:tileRect/>
        </a:gradFill>
        <a:effectLst/>
      </p:bgPr>
    </p:bg>
    <p:spTree>
      <p:nvGrpSpPr>
        <p:cNvPr id="1" name="Shape 482"/>
        <p:cNvGrpSpPr/>
        <p:nvPr/>
      </p:nvGrpSpPr>
      <p:grpSpPr>
        <a:xfrm>
          <a:off x="0" y="0"/>
          <a:ext cx="0" cy="0"/>
          <a:chOff x="0" y="0"/>
          <a:chExt cx="0" cy="0"/>
        </a:xfrm>
      </p:grpSpPr>
      <p:sp>
        <p:nvSpPr>
          <p:cNvPr id="483" name="Google Shape;483;p51"/>
          <p:cNvSpPr/>
          <p:nvPr/>
        </p:nvSpPr>
        <p:spPr>
          <a:xfrm>
            <a:off x="768875" y="-54929"/>
            <a:ext cx="17892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84" name="Google Shape;484;p51"/>
          <p:cNvSpPr/>
          <p:nvPr/>
        </p:nvSpPr>
        <p:spPr>
          <a:xfrm>
            <a:off x="2761550" y="1360646"/>
            <a:ext cx="17868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85" name="Google Shape;485;p51"/>
          <p:cNvSpPr/>
          <p:nvPr/>
        </p:nvSpPr>
        <p:spPr>
          <a:xfrm>
            <a:off x="4758546" y="-54929"/>
            <a:ext cx="17619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86" name="Google Shape;486;p51"/>
          <p:cNvSpPr txBox="1">
            <a:spLocks noGrp="1"/>
          </p:cNvSpPr>
          <p:nvPr>
            <p:ph type="subTitle" idx="1"/>
          </p:nvPr>
        </p:nvSpPr>
        <p:spPr>
          <a:xfrm flipH="1">
            <a:off x="906049"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487" name="Google Shape;487;p51"/>
          <p:cNvSpPr txBox="1">
            <a:spLocks noGrp="1"/>
          </p:cNvSpPr>
          <p:nvPr>
            <p:ph type="subTitle" idx="2"/>
          </p:nvPr>
        </p:nvSpPr>
        <p:spPr>
          <a:xfrm>
            <a:off x="906244"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88" name="Google Shape;488;p51"/>
          <p:cNvSpPr txBox="1">
            <a:spLocks noGrp="1"/>
          </p:cNvSpPr>
          <p:nvPr>
            <p:ph type="subTitle" idx="3"/>
          </p:nvPr>
        </p:nvSpPr>
        <p:spPr>
          <a:xfrm flipH="1">
            <a:off x="2897617"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489" name="Google Shape;489;p51"/>
          <p:cNvSpPr txBox="1">
            <a:spLocks noGrp="1"/>
          </p:cNvSpPr>
          <p:nvPr>
            <p:ph type="subTitle" idx="4"/>
          </p:nvPr>
        </p:nvSpPr>
        <p:spPr>
          <a:xfrm>
            <a:off x="2897813"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90" name="Google Shape;490;p51"/>
          <p:cNvSpPr txBox="1">
            <a:spLocks noGrp="1"/>
          </p:cNvSpPr>
          <p:nvPr>
            <p:ph type="subTitle" idx="5"/>
          </p:nvPr>
        </p:nvSpPr>
        <p:spPr>
          <a:xfrm flipH="1">
            <a:off x="4882125"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491" name="Google Shape;491;p51"/>
          <p:cNvSpPr txBox="1">
            <a:spLocks noGrp="1"/>
          </p:cNvSpPr>
          <p:nvPr>
            <p:ph type="subTitle" idx="6"/>
          </p:nvPr>
        </p:nvSpPr>
        <p:spPr>
          <a:xfrm>
            <a:off x="4882322"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492" name="Google Shape;492;p51"/>
          <p:cNvSpPr/>
          <p:nvPr/>
        </p:nvSpPr>
        <p:spPr>
          <a:xfrm flipH="1">
            <a:off x="3289156"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1"/>
          <p:cNvSpPr/>
          <p:nvPr/>
        </p:nvSpPr>
        <p:spPr>
          <a:xfrm flipH="1">
            <a:off x="0"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1"/>
          <p:cNvSpPr/>
          <p:nvPr/>
        </p:nvSpPr>
        <p:spPr>
          <a:xfrm flipH="1">
            <a:off x="6"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03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1"/>
          <p:cNvSpPr/>
          <p:nvPr/>
        </p:nvSpPr>
        <p:spPr>
          <a:xfrm flipH="1">
            <a:off x="5" y="-1825"/>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1"/>
          <p:cNvSpPr/>
          <p:nvPr/>
        </p:nvSpPr>
        <p:spPr>
          <a:xfrm flipH="1">
            <a:off x="1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1"/>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SzPts val="1100"/>
              <a:buFont typeface="Squada One"/>
              <a:buNone/>
              <a:defRPr>
                <a:latin typeface="Squada One"/>
                <a:ea typeface="Squada One"/>
                <a:cs typeface="Squada One"/>
                <a:sym typeface="Squada One"/>
              </a:defRPr>
            </a:lvl2pPr>
            <a:lvl3pPr lvl="2" rtl="0">
              <a:spcBef>
                <a:spcPts val="0"/>
              </a:spcBef>
              <a:spcAft>
                <a:spcPts val="0"/>
              </a:spcAft>
              <a:buSzPts val="1100"/>
              <a:buFont typeface="Squada One"/>
              <a:buNone/>
              <a:defRPr>
                <a:latin typeface="Squada One"/>
                <a:ea typeface="Squada One"/>
                <a:cs typeface="Squada One"/>
                <a:sym typeface="Squada One"/>
              </a:defRPr>
            </a:lvl3pPr>
            <a:lvl4pPr lvl="3" rtl="0">
              <a:spcBef>
                <a:spcPts val="0"/>
              </a:spcBef>
              <a:spcAft>
                <a:spcPts val="0"/>
              </a:spcAft>
              <a:buSzPts val="1100"/>
              <a:buFont typeface="Squada One"/>
              <a:buNone/>
              <a:defRPr>
                <a:latin typeface="Squada One"/>
                <a:ea typeface="Squada One"/>
                <a:cs typeface="Squada One"/>
                <a:sym typeface="Squada One"/>
              </a:defRPr>
            </a:lvl4pPr>
            <a:lvl5pPr lvl="4" rtl="0">
              <a:spcBef>
                <a:spcPts val="0"/>
              </a:spcBef>
              <a:spcAft>
                <a:spcPts val="0"/>
              </a:spcAft>
              <a:buSzPts val="1100"/>
              <a:buFont typeface="Squada One"/>
              <a:buNone/>
              <a:defRPr>
                <a:latin typeface="Squada One"/>
                <a:ea typeface="Squada One"/>
                <a:cs typeface="Squada One"/>
                <a:sym typeface="Squada One"/>
              </a:defRPr>
            </a:lvl5pPr>
            <a:lvl6pPr lvl="5" rtl="0">
              <a:spcBef>
                <a:spcPts val="0"/>
              </a:spcBef>
              <a:spcAft>
                <a:spcPts val="0"/>
              </a:spcAft>
              <a:buSzPts val="1100"/>
              <a:buFont typeface="Squada One"/>
              <a:buNone/>
              <a:defRPr>
                <a:latin typeface="Squada One"/>
                <a:ea typeface="Squada One"/>
                <a:cs typeface="Squada One"/>
                <a:sym typeface="Squada One"/>
              </a:defRPr>
            </a:lvl6pPr>
            <a:lvl7pPr lvl="6" rtl="0">
              <a:spcBef>
                <a:spcPts val="0"/>
              </a:spcBef>
              <a:spcAft>
                <a:spcPts val="0"/>
              </a:spcAft>
              <a:buSzPts val="1100"/>
              <a:buFont typeface="Squada One"/>
              <a:buNone/>
              <a:defRPr>
                <a:latin typeface="Squada One"/>
                <a:ea typeface="Squada One"/>
                <a:cs typeface="Squada One"/>
                <a:sym typeface="Squada One"/>
              </a:defRPr>
            </a:lvl7pPr>
            <a:lvl8pPr lvl="7" rtl="0">
              <a:spcBef>
                <a:spcPts val="0"/>
              </a:spcBef>
              <a:spcAft>
                <a:spcPts val="0"/>
              </a:spcAft>
              <a:buSzPts val="1100"/>
              <a:buFont typeface="Squada One"/>
              <a:buNone/>
              <a:defRPr>
                <a:latin typeface="Squada One"/>
                <a:ea typeface="Squada One"/>
                <a:cs typeface="Squada One"/>
                <a:sym typeface="Squada One"/>
              </a:defRPr>
            </a:lvl8pPr>
            <a:lvl9pPr lvl="8" rtl="0">
              <a:spcBef>
                <a:spcPts val="0"/>
              </a:spcBef>
              <a:spcAft>
                <a:spcPts val="0"/>
              </a:spcAft>
              <a:buSzPts val="1100"/>
              <a:buFont typeface="Squada One"/>
              <a:buNone/>
              <a:defRPr>
                <a:latin typeface="Squada One"/>
                <a:ea typeface="Squada One"/>
                <a:cs typeface="Squada One"/>
                <a:sym typeface="Squada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IMAGINE + TITLE + SUBTITLE">
  <p:cSld name="2_Diapositiva de título">
    <p:bg>
      <p:bgPr>
        <a:gradFill>
          <a:gsLst>
            <a:gs pos="0">
              <a:schemeClr val="accent1"/>
            </a:gs>
            <a:gs pos="100000">
              <a:schemeClr val="accent2"/>
            </a:gs>
          </a:gsLst>
          <a:path path="circle">
            <a:fillToRect l="50000" t="50000" r="50000" b="50000"/>
          </a:path>
          <a:tileRect/>
        </a:gradFill>
        <a:effectLst/>
      </p:bgPr>
    </p:bg>
    <p:spTree>
      <p:nvGrpSpPr>
        <p:cNvPr id="1" name="Shape 498"/>
        <p:cNvGrpSpPr/>
        <p:nvPr/>
      </p:nvGrpSpPr>
      <p:grpSpPr>
        <a:xfrm>
          <a:off x="0" y="0"/>
          <a:ext cx="0" cy="0"/>
          <a:chOff x="0" y="0"/>
          <a:chExt cx="0" cy="0"/>
        </a:xfrm>
      </p:grpSpPr>
      <p:sp>
        <p:nvSpPr>
          <p:cNvPr id="499" name="Google Shape;499;p52"/>
          <p:cNvSpPr>
            <a:spLocks noGrp="1"/>
          </p:cNvSpPr>
          <p:nvPr>
            <p:ph type="pic" idx="2"/>
          </p:nvPr>
        </p:nvSpPr>
        <p:spPr>
          <a:xfrm>
            <a:off x="0" y="0"/>
            <a:ext cx="4572000" cy="51435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500" name="Google Shape;500;p52"/>
          <p:cNvSpPr txBox="1">
            <a:spLocks noGrp="1"/>
          </p:cNvSpPr>
          <p:nvPr>
            <p:ph type="ctrTitle"/>
          </p:nvPr>
        </p:nvSpPr>
        <p:spPr>
          <a:xfrm>
            <a:off x="4190296" y="1801293"/>
            <a:ext cx="2966700" cy="1241700"/>
          </a:xfrm>
          <a:prstGeom prst="rect">
            <a:avLst/>
          </a:prstGeom>
          <a:noFill/>
          <a:ln>
            <a:noFill/>
          </a:ln>
        </p:spPr>
        <p:txBody>
          <a:bodyPr spcFirstLastPara="1" wrap="square" lIns="68575" tIns="34275" rIns="68575" bIns="34275" anchor="b" anchorCtr="0">
            <a:noAutofit/>
          </a:bodyPr>
          <a:lstStyle>
            <a:lvl1pPr lvl="0" algn="r" rtl="0">
              <a:lnSpc>
                <a:spcPct val="90000"/>
              </a:lnSpc>
              <a:spcBef>
                <a:spcPts val="0"/>
              </a:spcBef>
              <a:spcAft>
                <a:spcPts val="0"/>
              </a:spcAft>
              <a:buClr>
                <a:srgbClr val="FFFFFF"/>
              </a:buClr>
              <a:buSzPts val="2100"/>
              <a:buNone/>
              <a:defRPr sz="2100" b="0">
                <a:solidFill>
                  <a:srgbClr val="FFFFFF"/>
                </a:solidFill>
              </a:defRPr>
            </a:lvl1pPr>
            <a:lvl2pPr lvl="1" rtl="0">
              <a:spcBef>
                <a:spcPts val="0"/>
              </a:spcBef>
              <a:spcAft>
                <a:spcPts val="0"/>
              </a:spcAft>
              <a:buClr>
                <a:srgbClr val="FFFFFF"/>
              </a:buClr>
              <a:buSzPts val="1100"/>
              <a:buNone/>
              <a:defRPr b="1">
                <a:solidFill>
                  <a:srgbClr val="FFFFFF"/>
                </a:solidFill>
              </a:defRPr>
            </a:lvl2pPr>
            <a:lvl3pPr lvl="2" rtl="0">
              <a:spcBef>
                <a:spcPts val="0"/>
              </a:spcBef>
              <a:spcAft>
                <a:spcPts val="0"/>
              </a:spcAft>
              <a:buClr>
                <a:srgbClr val="FFFFFF"/>
              </a:buClr>
              <a:buSzPts val="1100"/>
              <a:buNone/>
              <a:defRPr b="1">
                <a:solidFill>
                  <a:srgbClr val="FFFFFF"/>
                </a:solidFill>
              </a:defRPr>
            </a:lvl3pPr>
            <a:lvl4pPr lvl="3" rtl="0">
              <a:spcBef>
                <a:spcPts val="0"/>
              </a:spcBef>
              <a:spcAft>
                <a:spcPts val="0"/>
              </a:spcAft>
              <a:buClr>
                <a:srgbClr val="FFFFFF"/>
              </a:buClr>
              <a:buSzPts val="1100"/>
              <a:buNone/>
              <a:defRPr b="1">
                <a:solidFill>
                  <a:srgbClr val="FFFFFF"/>
                </a:solidFill>
              </a:defRPr>
            </a:lvl4pPr>
            <a:lvl5pPr lvl="4" rtl="0">
              <a:spcBef>
                <a:spcPts val="0"/>
              </a:spcBef>
              <a:spcAft>
                <a:spcPts val="0"/>
              </a:spcAft>
              <a:buClr>
                <a:srgbClr val="FFFFFF"/>
              </a:buClr>
              <a:buSzPts val="1100"/>
              <a:buNone/>
              <a:defRPr b="1">
                <a:solidFill>
                  <a:srgbClr val="FFFFFF"/>
                </a:solidFill>
              </a:defRPr>
            </a:lvl5pPr>
            <a:lvl6pPr lvl="5" rtl="0">
              <a:spcBef>
                <a:spcPts val="0"/>
              </a:spcBef>
              <a:spcAft>
                <a:spcPts val="0"/>
              </a:spcAft>
              <a:buClr>
                <a:srgbClr val="FFFFFF"/>
              </a:buClr>
              <a:buSzPts val="1100"/>
              <a:buNone/>
              <a:defRPr b="1">
                <a:solidFill>
                  <a:srgbClr val="FFFFFF"/>
                </a:solidFill>
              </a:defRPr>
            </a:lvl6pPr>
            <a:lvl7pPr lvl="6" rtl="0">
              <a:spcBef>
                <a:spcPts val="0"/>
              </a:spcBef>
              <a:spcAft>
                <a:spcPts val="0"/>
              </a:spcAft>
              <a:buClr>
                <a:srgbClr val="FFFFFF"/>
              </a:buClr>
              <a:buSzPts val="1100"/>
              <a:buNone/>
              <a:defRPr b="1">
                <a:solidFill>
                  <a:srgbClr val="FFFFFF"/>
                </a:solidFill>
              </a:defRPr>
            </a:lvl7pPr>
            <a:lvl8pPr lvl="7" rtl="0">
              <a:spcBef>
                <a:spcPts val="0"/>
              </a:spcBef>
              <a:spcAft>
                <a:spcPts val="0"/>
              </a:spcAft>
              <a:buClr>
                <a:srgbClr val="FFFFFF"/>
              </a:buClr>
              <a:buSzPts val="1100"/>
              <a:buNone/>
              <a:defRPr b="1">
                <a:solidFill>
                  <a:srgbClr val="FFFFFF"/>
                </a:solidFill>
              </a:defRPr>
            </a:lvl8pPr>
            <a:lvl9pPr lvl="8" rtl="0">
              <a:spcBef>
                <a:spcPts val="0"/>
              </a:spcBef>
              <a:spcAft>
                <a:spcPts val="0"/>
              </a:spcAft>
              <a:buClr>
                <a:srgbClr val="FFFFFF"/>
              </a:buClr>
              <a:buSzPts val="1100"/>
              <a:buNone/>
              <a:defRPr b="1">
                <a:solidFill>
                  <a:srgbClr val="FFFFFF"/>
                </a:solidFill>
              </a:defRPr>
            </a:lvl9pPr>
          </a:lstStyle>
          <a:p>
            <a:endParaRPr/>
          </a:p>
        </p:txBody>
      </p:sp>
      <p:sp>
        <p:nvSpPr>
          <p:cNvPr id="501" name="Google Shape;501;p52"/>
          <p:cNvSpPr txBox="1">
            <a:spLocks noGrp="1"/>
          </p:cNvSpPr>
          <p:nvPr>
            <p:ph type="subTitle" idx="1"/>
          </p:nvPr>
        </p:nvSpPr>
        <p:spPr>
          <a:xfrm>
            <a:off x="4769001" y="3394960"/>
            <a:ext cx="2388000" cy="10044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800"/>
              </a:spcBef>
              <a:spcAft>
                <a:spcPts val="0"/>
              </a:spcAft>
              <a:buClr>
                <a:srgbClr val="FFFFFF"/>
              </a:buClr>
              <a:buSzPts val="1100"/>
              <a:buNone/>
              <a:defRPr sz="1100">
                <a:solidFill>
                  <a:srgbClr val="FFFFFF"/>
                </a:solidFill>
              </a:defRPr>
            </a:lvl1pPr>
            <a:lvl2pPr lvl="1" algn="ctr" rtl="0">
              <a:lnSpc>
                <a:spcPct val="90000"/>
              </a:lnSpc>
              <a:spcBef>
                <a:spcPts val="400"/>
              </a:spcBef>
              <a:spcAft>
                <a:spcPts val="0"/>
              </a:spcAft>
              <a:buClr>
                <a:srgbClr val="FFFFFF"/>
              </a:buClr>
              <a:buSzPts val="1500"/>
              <a:buNone/>
              <a:defRPr sz="1500">
                <a:solidFill>
                  <a:srgbClr val="FFFFFF"/>
                </a:solidFill>
              </a:defRPr>
            </a:lvl2pPr>
            <a:lvl3pPr lvl="2" algn="ctr" rtl="0">
              <a:lnSpc>
                <a:spcPct val="90000"/>
              </a:lnSpc>
              <a:spcBef>
                <a:spcPts val="400"/>
              </a:spcBef>
              <a:spcAft>
                <a:spcPts val="0"/>
              </a:spcAft>
              <a:buClr>
                <a:srgbClr val="FFFFFF"/>
              </a:buClr>
              <a:buSzPts val="1400"/>
              <a:buNone/>
              <a:defRPr sz="1400">
                <a:solidFill>
                  <a:srgbClr val="FFFFFF"/>
                </a:solidFill>
              </a:defRPr>
            </a:lvl3pPr>
            <a:lvl4pPr lvl="3" algn="ctr" rtl="0">
              <a:lnSpc>
                <a:spcPct val="90000"/>
              </a:lnSpc>
              <a:spcBef>
                <a:spcPts val="400"/>
              </a:spcBef>
              <a:spcAft>
                <a:spcPts val="0"/>
              </a:spcAft>
              <a:buClr>
                <a:srgbClr val="FFFFFF"/>
              </a:buClr>
              <a:buSzPts val="1200"/>
              <a:buNone/>
              <a:defRPr sz="1200">
                <a:solidFill>
                  <a:srgbClr val="FFFFFF"/>
                </a:solidFill>
              </a:defRPr>
            </a:lvl4pPr>
            <a:lvl5pPr lvl="4" algn="ctr" rtl="0">
              <a:lnSpc>
                <a:spcPct val="90000"/>
              </a:lnSpc>
              <a:spcBef>
                <a:spcPts val="400"/>
              </a:spcBef>
              <a:spcAft>
                <a:spcPts val="0"/>
              </a:spcAft>
              <a:buClr>
                <a:srgbClr val="FFFFFF"/>
              </a:buClr>
              <a:buSzPts val="1200"/>
              <a:buNone/>
              <a:defRPr sz="1200">
                <a:solidFill>
                  <a:srgbClr val="FFFFFF"/>
                </a:solidFill>
              </a:defRPr>
            </a:lvl5pPr>
            <a:lvl6pPr lvl="5" algn="ctr" rtl="0">
              <a:lnSpc>
                <a:spcPct val="90000"/>
              </a:lnSpc>
              <a:spcBef>
                <a:spcPts val="400"/>
              </a:spcBef>
              <a:spcAft>
                <a:spcPts val="0"/>
              </a:spcAft>
              <a:buClr>
                <a:srgbClr val="FFFFFF"/>
              </a:buClr>
              <a:buSzPts val="1200"/>
              <a:buNone/>
              <a:defRPr sz="1200">
                <a:solidFill>
                  <a:srgbClr val="FFFFFF"/>
                </a:solidFill>
              </a:defRPr>
            </a:lvl6pPr>
            <a:lvl7pPr lvl="6" algn="ctr" rtl="0">
              <a:lnSpc>
                <a:spcPct val="90000"/>
              </a:lnSpc>
              <a:spcBef>
                <a:spcPts val="400"/>
              </a:spcBef>
              <a:spcAft>
                <a:spcPts val="0"/>
              </a:spcAft>
              <a:buClr>
                <a:srgbClr val="FFFFFF"/>
              </a:buClr>
              <a:buSzPts val="1200"/>
              <a:buNone/>
              <a:defRPr sz="1200">
                <a:solidFill>
                  <a:srgbClr val="FFFFFF"/>
                </a:solidFill>
              </a:defRPr>
            </a:lvl7pPr>
            <a:lvl8pPr lvl="7" algn="ctr" rtl="0">
              <a:lnSpc>
                <a:spcPct val="90000"/>
              </a:lnSpc>
              <a:spcBef>
                <a:spcPts val="400"/>
              </a:spcBef>
              <a:spcAft>
                <a:spcPts val="0"/>
              </a:spcAft>
              <a:buClr>
                <a:srgbClr val="FFFFFF"/>
              </a:buClr>
              <a:buSzPts val="1200"/>
              <a:buNone/>
              <a:defRPr sz="1200">
                <a:solidFill>
                  <a:srgbClr val="FFFFFF"/>
                </a:solidFill>
              </a:defRPr>
            </a:lvl8pPr>
            <a:lvl9pPr lvl="8" algn="ctr" rtl="0">
              <a:lnSpc>
                <a:spcPct val="90000"/>
              </a:lnSpc>
              <a:spcBef>
                <a:spcPts val="400"/>
              </a:spcBef>
              <a:spcAft>
                <a:spcPts val="0"/>
              </a:spcAft>
              <a:buClr>
                <a:srgbClr val="FFFFFF"/>
              </a:buClr>
              <a:buSzPts val="1200"/>
              <a:buNone/>
              <a:defRPr sz="1200">
                <a:solidFill>
                  <a:srgbClr val="FFFFFF"/>
                </a:solidFill>
              </a:defRPr>
            </a:lvl9pPr>
          </a:lstStyle>
          <a:p>
            <a:endParaRPr/>
          </a:p>
        </p:txBody>
      </p:sp>
      <p:sp>
        <p:nvSpPr>
          <p:cNvPr id="502" name="Google Shape;502;p52"/>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503" name="Google Shape;503;p52"/>
          <p:cNvSpPr/>
          <p:nvPr/>
        </p:nvSpPr>
        <p:spPr>
          <a:xfrm>
            <a:off x="6804150"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14300"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2"/>
          <p:cNvSpPr/>
          <p:nvPr/>
        </p:nvSpPr>
        <p:spPr>
          <a:xfrm>
            <a:off x="8182185"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71450" dir="6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2"/>
          <p:cNvSpPr/>
          <p:nvPr/>
        </p:nvSpPr>
        <p:spPr>
          <a:xfrm>
            <a:off x="7417929"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14300"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4678424" y="4546187"/>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0"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2"/>
          <p:cNvSpPr/>
          <p:nvPr/>
        </p:nvSpPr>
        <p:spPr>
          <a:xfrm>
            <a:off x="0" y="3075"/>
            <a:ext cx="1944089" cy="1397138"/>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2"/>
          <p:cNvSpPr/>
          <p:nvPr/>
        </p:nvSpPr>
        <p:spPr>
          <a:xfrm>
            <a:off x="4926743" y="0"/>
            <a:ext cx="2319503" cy="682705"/>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2"/>
          <p:cNvSpPr/>
          <p:nvPr/>
        </p:nvSpPr>
        <p:spPr>
          <a:xfrm>
            <a:off x="5913146" y="0"/>
            <a:ext cx="3226701" cy="1925135"/>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IG TITLE 1">
  <p:cSld name="3_Diapositiva de título_1">
    <p:bg>
      <p:bgPr>
        <a:gradFill>
          <a:gsLst>
            <a:gs pos="0">
              <a:schemeClr val="accent1"/>
            </a:gs>
            <a:gs pos="100000">
              <a:schemeClr val="accent2"/>
            </a:gs>
          </a:gsLst>
          <a:path path="circle">
            <a:fillToRect l="50000" t="50000" r="50000" b="50000"/>
          </a:path>
          <a:tileRect/>
        </a:gradFill>
        <a:effectLst/>
      </p:bgPr>
    </p:bg>
    <p:spTree>
      <p:nvGrpSpPr>
        <p:cNvPr id="1" name="Shape 511"/>
        <p:cNvGrpSpPr/>
        <p:nvPr/>
      </p:nvGrpSpPr>
      <p:grpSpPr>
        <a:xfrm>
          <a:off x="0" y="0"/>
          <a:ext cx="0" cy="0"/>
          <a:chOff x="0" y="0"/>
          <a:chExt cx="0" cy="0"/>
        </a:xfrm>
      </p:grpSpPr>
      <p:sp>
        <p:nvSpPr>
          <p:cNvPr id="512" name="Google Shape;512;p53"/>
          <p:cNvSpPr/>
          <p:nvPr/>
        </p:nvSpPr>
        <p:spPr>
          <a:xfrm>
            <a:off x="0" y="3475"/>
            <a:ext cx="9144000" cy="5136600"/>
          </a:xfrm>
          <a:prstGeom prst="rect">
            <a:avLst/>
          </a:prstGeom>
          <a:solidFill>
            <a:srgbClr val="FFFFFF">
              <a:alpha val="31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3"/>
          <p:cNvSpPr txBox="1">
            <a:spLocks noGrp="1"/>
          </p:cNvSpPr>
          <p:nvPr>
            <p:ph type="ctrTitle"/>
          </p:nvPr>
        </p:nvSpPr>
        <p:spPr>
          <a:xfrm>
            <a:off x="1079400" y="1222075"/>
            <a:ext cx="3287100" cy="2699400"/>
          </a:xfrm>
          <a:prstGeom prst="rect">
            <a:avLst/>
          </a:prstGeom>
          <a:noFill/>
          <a:ln>
            <a:noFill/>
          </a:ln>
        </p:spPr>
        <p:txBody>
          <a:bodyPr spcFirstLastPara="1" wrap="square" lIns="68575" tIns="34275" rIns="68575" bIns="34275" anchor="ctr" anchorCtr="0">
            <a:noAutofit/>
          </a:bodyPr>
          <a:lstStyle>
            <a:lvl1pPr lvl="0" rtl="0">
              <a:lnSpc>
                <a:spcPct val="90000"/>
              </a:lnSpc>
              <a:spcBef>
                <a:spcPts val="0"/>
              </a:spcBef>
              <a:spcAft>
                <a:spcPts val="0"/>
              </a:spcAft>
              <a:buClr>
                <a:srgbClr val="FFFFFF"/>
              </a:buClr>
              <a:buSzPts val="4800"/>
              <a:buNone/>
              <a:defRPr sz="4800" b="0">
                <a:solidFill>
                  <a:srgbClr val="FFFFFF"/>
                </a:solidFill>
              </a:defRPr>
            </a:lvl1pPr>
            <a:lvl2pPr lvl="1" rtl="0">
              <a:spcBef>
                <a:spcPts val="0"/>
              </a:spcBef>
              <a:spcAft>
                <a:spcPts val="0"/>
              </a:spcAft>
              <a:buClr>
                <a:srgbClr val="D9D9D9"/>
              </a:buClr>
              <a:buSzPts val="4800"/>
              <a:buNone/>
              <a:defRPr sz="4800">
                <a:solidFill>
                  <a:srgbClr val="D9D9D9"/>
                </a:solidFill>
              </a:defRPr>
            </a:lvl2pPr>
            <a:lvl3pPr lvl="2" rtl="0">
              <a:spcBef>
                <a:spcPts val="0"/>
              </a:spcBef>
              <a:spcAft>
                <a:spcPts val="0"/>
              </a:spcAft>
              <a:buClr>
                <a:srgbClr val="D9D9D9"/>
              </a:buClr>
              <a:buSzPts val="4800"/>
              <a:buNone/>
              <a:defRPr sz="4800">
                <a:solidFill>
                  <a:srgbClr val="D9D9D9"/>
                </a:solidFill>
              </a:defRPr>
            </a:lvl3pPr>
            <a:lvl4pPr lvl="3" rtl="0">
              <a:spcBef>
                <a:spcPts val="0"/>
              </a:spcBef>
              <a:spcAft>
                <a:spcPts val="0"/>
              </a:spcAft>
              <a:buClr>
                <a:srgbClr val="D9D9D9"/>
              </a:buClr>
              <a:buSzPts val="4800"/>
              <a:buNone/>
              <a:defRPr sz="4800">
                <a:solidFill>
                  <a:srgbClr val="D9D9D9"/>
                </a:solidFill>
              </a:defRPr>
            </a:lvl4pPr>
            <a:lvl5pPr lvl="4" rtl="0">
              <a:spcBef>
                <a:spcPts val="0"/>
              </a:spcBef>
              <a:spcAft>
                <a:spcPts val="0"/>
              </a:spcAft>
              <a:buClr>
                <a:srgbClr val="D9D9D9"/>
              </a:buClr>
              <a:buSzPts val="4800"/>
              <a:buNone/>
              <a:defRPr sz="4800">
                <a:solidFill>
                  <a:srgbClr val="D9D9D9"/>
                </a:solidFill>
              </a:defRPr>
            </a:lvl5pPr>
            <a:lvl6pPr lvl="5" rtl="0">
              <a:spcBef>
                <a:spcPts val="0"/>
              </a:spcBef>
              <a:spcAft>
                <a:spcPts val="0"/>
              </a:spcAft>
              <a:buClr>
                <a:srgbClr val="D9D9D9"/>
              </a:buClr>
              <a:buSzPts val="4800"/>
              <a:buNone/>
              <a:defRPr sz="4800">
                <a:solidFill>
                  <a:srgbClr val="D9D9D9"/>
                </a:solidFill>
              </a:defRPr>
            </a:lvl6pPr>
            <a:lvl7pPr lvl="6" rtl="0">
              <a:spcBef>
                <a:spcPts val="0"/>
              </a:spcBef>
              <a:spcAft>
                <a:spcPts val="0"/>
              </a:spcAft>
              <a:buClr>
                <a:srgbClr val="D9D9D9"/>
              </a:buClr>
              <a:buSzPts val="4800"/>
              <a:buNone/>
              <a:defRPr sz="4800">
                <a:solidFill>
                  <a:srgbClr val="D9D9D9"/>
                </a:solidFill>
              </a:defRPr>
            </a:lvl7pPr>
            <a:lvl8pPr lvl="7" rtl="0">
              <a:spcBef>
                <a:spcPts val="0"/>
              </a:spcBef>
              <a:spcAft>
                <a:spcPts val="0"/>
              </a:spcAft>
              <a:buClr>
                <a:srgbClr val="D9D9D9"/>
              </a:buClr>
              <a:buSzPts val="4800"/>
              <a:buNone/>
              <a:defRPr sz="4800">
                <a:solidFill>
                  <a:srgbClr val="D9D9D9"/>
                </a:solidFill>
              </a:defRPr>
            </a:lvl8pPr>
            <a:lvl9pPr lvl="8" rtl="0">
              <a:spcBef>
                <a:spcPts val="0"/>
              </a:spcBef>
              <a:spcAft>
                <a:spcPts val="0"/>
              </a:spcAft>
              <a:buClr>
                <a:srgbClr val="D9D9D9"/>
              </a:buClr>
              <a:buSzPts val="4800"/>
              <a:buNone/>
              <a:defRPr sz="4800">
                <a:solidFill>
                  <a:srgbClr val="D9D9D9"/>
                </a:solidFill>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 SUBTITLE">
  <p:cSld name="4_Diapositiva de título">
    <p:bg>
      <p:bgPr>
        <a:gradFill>
          <a:gsLst>
            <a:gs pos="0">
              <a:schemeClr val="accent1"/>
            </a:gs>
            <a:gs pos="100000">
              <a:schemeClr val="accent2"/>
            </a:gs>
          </a:gsLst>
          <a:path path="circle">
            <a:fillToRect l="50000" t="50000" r="50000" b="50000"/>
          </a:path>
          <a:tileRect/>
        </a:gradFill>
        <a:effectLst/>
      </p:bgPr>
    </p:bg>
    <p:spTree>
      <p:nvGrpSpPr>
        <p:cNvPr id="1" name="Shape 514"/>
        <p:cNvGrpSpPr/>
        <p:nvPr/>
      </p:nvGrpSpPr>
      <p:grpSpPr>
        <a:xfrm>
          <a:off x="0" y="0"/>
          <a:ext cx="0" cy="0"/>
          <a:chOff x="0" y="0"/>
          <a:chExt cx="0" cy="0"/>
        </a:xfrm>
      </p:grpSpPr>
      <p:sp>
        <p:nvSpPr>
          <p:cNvPr id="515" name="Google Shape;515;p54"/>
          <p:cNvSpPr/>
          <p:nvPr/>
        </p:nvSpPr>
        <p:spPr>
          <a:xfrm flipH="1">
            <a:off x="1028325" y="399713"/>
            <a:ext cx="7083900" cy="43440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516" name="Google Shape;516;p54"/>
          <p:cNvSpPr txBox="1">
            <a:spLocks noGrp="1"/>
          </p:cNvSpPr>
          <p:nvPr>
            <p:ph type="ctrTitle"/>
          </p:nvPr>
        </p:nvSpPr>
        <p:spPr>
          <a:xfrm>
            <a:off x="1709636" y="1515646"/>
            <a:ext cx="5724600" cy="12417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chemeClr val="accent6"/>
              </a:buClr>
              <a:buSzPts val="5000"/>
              <a:buNone/>
              <a:defRPr sz="5000" b="0">
                <a:solidFill>
                  <a:schemeClr val="accent6"/>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17" name="Google Shape;517;p54"/>
          <p:cNvSpPr txBox="1">
            <a:spLocks noGrp="1"/>
          </p:cNvSpPr>
          <p:nvPr>
            <p:ph type="subTitle" idx="1"/>
          </p:nvPr>
        </p:nvSpPr>
        <p:spPr>
          <a:xfrm>
            <a:off x="3206903" y="3227865"/>
            <a:ext cx="2724600" cy="10044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chemeClr val="accent6"/>
              </a:buClr>
              <a:buSzPts val="1200"/>
              <a:buNone/>
              <a:defRPr sz="1200">
                <a:solidFill>
                  <a:schemeClr val="accent6"/>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cxnSp>
        <p:nvCxnSpPr>
          <p:cNvPr id="518" name="Google Shape;518;p54"/>
          <p:cNvCxnSpPr/>
          <p:nvPr/>
        </p:nvCxnSpPr>
        <p:spPr>
          <a:xfrm rot="10800000">
            <a:off x="2962931" y="2914144"/>
            <a:ext cx="3212400" cy="0"/>
          </a:xfrm>
          <a:prstGeom prst="straightConnector1">
            <a:avLst/>
          </a:prstGeom>
          <a:noFill/>
          <a:ln w="38100" cap="flat" cmpd="sng">
            <a:solidFill>
              <a:schemeClr val="accent6"/>
            </a:solidFill>
            <a:prstDash val="solid"/>
            <a:miter lim="800000"/>
            <a:headEnd type="none" w="sm" len="sm"/>
            <a:tailEnd type="none" w="sm" len="sm"/>
          </a:ln>
        </p:spPr>
      </p:cxnSp>
      <p:sp>
        <p:nvSpPr>
          <p:cNvPr id="519" name="Google Shape;519;p54"/>
          <p:cNvSpPr/>
          <p:nvPr/>
        </p:nvSpPr>
        <p:spPr>
          <a:xfrm>
            <a:off x="4863180" y="3041523"/>
            <a:ext cx="4277414" cy="2101968"/>
          </a:xfrm>
          <a:custGeom>
            <a:avLst/>
            <a:gdLst/>
            <a:ahLst/>
            <a:cxnLst/>
            <a:rect l="l" t="t" r="r" b="b"/>
            <a:pathLst>
              <a:path w="17464" h="8582" extrusionOk="0">
                <a:moveTo>
                  <a:pt x="16370" y="1"/>
                </a:moveTo>
                <a:cubicBezTo>
                  <a:pt x="15547" y="1"/>
                  <a:pt x="14791" y="341"/>
                  <a:pt x="14270" y="1361"/>
                </a:cubicBezTo>
                <a:cubicBezTo>
                  <a:pt x="13465" y="2920"/>
                  <a:pt x="12816" y="3336"/>
                  <a:pt x="12233" y="3336"/>
                </a:cubicBezTo>
                <a:cubicBezTo>
                  <a:pt x="11826" y="3336"/>
                  <a:pt x="11450" y="3132"/>
                  <a:pt x="11077" y="2974"/>
                </a:cubicBezTo>
                <a:cubicBezTo>
                  <a:pt x="10441" y="2702"/>
                  <a:pt x="8470" y="1319"/>
                  <a:pt x="6737" y="1319"/>
                </a:cubicBezTo>
                <a:cubicBezTo>
                  <a:pt x="6024" y="1319"/>
                  <a:pt x="5351" y="1553"/>
                  <a:pt x="4828" y="2194"/>
                </a:cubicBezTo>
                <a:cubicBezTo>
                  <a:pt x="3349" y="4029"/>
                  <a:pt x="3405" y="4562"/>
                  <a:pt x="3059" y="4562"/>
                </a:cubicBezTo>
                <a:cubicBezTo>
                  <a:pt x="2988" y="4562"/>
                  <a:pt x="2899" y="4539"/>
                  <a:pt x="2777" y="4501"/>
                </a:cubicBezTo>
                <a:cubicBezTo>
                  <a:pt x="2423" y="4385"/>
                  <a:pt x="1922" y="4163"/>
                  <a:pt x="1460" y="4163"/>
                </a:cubicBezTo>
                <a:cubicBezTo>
                  <a:pt x="991" y="4163"/>
                  <a:pt x="563" y="4393"/>
                  <a:pt x="375" y="5196"/>
                </a:cubicBezTo>
                <a:cubicBezTo>
                  <a:pt x="0" y="6787"/>
                  <a:pt x="1870" y="7257"/>
                  <a:pt x="1870" y="7257"/>
                </a:cubicBezTo>
                <a:lnTo>
                  <a:pt x="5822" y="7919"/>
                </a:lnTo>
                <a:lnTo>
                  <a:pt x="10094" y="7257"/>
                </a:lnTo>
                <a:lnTo>
                  <a:pt x="11376" y="8581"/>
                </a:lnTo>
                <a:lnTo>
                  <a:pt x="17464" y="8581"/>
                </a:lnTo>
                <a:lnTo>
                  <a:pt x="17464" y="165"/>
                </a:lnTo>
                <a:cubicBezTo>
                  <a:pt x="17096" y="65"/>
                  <a:pt x="16726" y="1"/>
                  <a:pt x="16370"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19050" dir="83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4"/>
          <p:cNvSpPr/>
          <p:nvPr/>
        </p:nvSpPr>
        <p:spPr>
          <a:xfrm>
            <a:off x="5004272" y="0"/>
            <a:ext cx="2307201" cy="716694"/>
          </a:xfrm>
          <a:custGeom>
            <a:avLst/>
            <a:gdLst/>
            <a:ahLst/>
            <a:cxnLst/>
            <a:rect l="l" t="t" r="r" b="b"/>
            <a:pathLst>
              <a:path w="3451" h="1072" extrusionOk="0">
                <a:moveTo>
                  <a:pt x="128" y="1"/>
                </a:moveTo>
                <a:cubicBezTo>
                  <a:pt x="0" y="300"/>
                  <a:pt x="21" y="599"/>
                  <a:pt x="278" y="877"/>
                </a:cubicBezTo>
                <a:cubicBezTo>
                  <a:pt x="404" y="1013"/>
                  <a:pt x="581" y="1072"/>
                  <a:pt x="797" y="1072"/>
                </a:cubicBezTo>
                <a:cubicBezTo>
                  <a:pt x="1455" y="1072"/>
                  <a:pt x="2468" y="524"/>
                  <a:pt x="345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4"/>
          <p:cNvSpPr/>
          <p:nvPr/>
        </p:nvSpPr>
        <p:spPr>
          <a:xfrm>
            <a:off x="7527484" y="0"/>
            <a:ext cx="1613116" cy="3240912"/>
          </a:xfrm>
          <a:custGeom>
            <a:avLst/>
            <a:gdLst/>
            <a:ahLst/>
            <a:cxnLst/>
            <a:rect l="l" t="t" r="r" b="b"/>
            <a:pathLst>
              <a:path w="4615" h="9272" extrusionOk="0">
                <a:moveTo>
                  <a:pt x="2372" y="1"/>
                </a:moveTo>
                <a:cubicBezTo>
                  <a:pt x="2105" y="1090"/>
                  <a:pt x="1" y="1902"/>
                  <a:pt x="374" y="3280"/>
                </a:cubicBezTo>
                <a:cubicBezTo>
                  <a:pt x="759" y="4690"/>
                  <a:pt x="2062" y="4209"/>
                  <a:pt x="2916" y="5609"/>
                </a:cubicBezTo>
                <a:cubicBezTo>
                  <a:pt x="3632" y="6794"/>
                  <a:pt x="3248" y="8225"/>
                  <a:pt x="4615" y="9272"/>
                </a:cubicBezTo>
                <a:lnTo>
                  <a:pt x="4615" y="1"/>
                </a:ln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4"/>
          <p:cNvSpPr/>
          <p:nvPr/>
        </p:nvSpPr>
        <p:spPr>
          <a:xfrm>
            <a:off x="1360333" y="4515993"/>
            <a:ext cx="1365716" cy="627504"/>
          </a:xfrm>
          <a:custGeom>
            <a:avLst/>
            <a:gdLst/>
            <a:ahLst/>
            <a:cxnLst/>
            <a:rect l="l" t="t" r="r" b="b"/>
            <a:pathLst>
              <a:path w="5576" h="2562" extrusionOk="0">
                <a:moveTo>
                  <a:pt x="3087" y="0"/>
                </a:moveTo>
                <a:cubicBezTo>
                  <a:pt x="2895" y="0"/>
                  <a:pt x="2689" y="46"/>
                  <a:pt x="2467" y="147"/>
                </a:cubicBezTo>
                <a:cubicBezTo>
                  <a:pt x="1399" y="628"/>
                  <a:pt x="791" y="1782"/>
                  <a:pt x="1" y="2561"/>
                </a:cubicBezTo>
                <a:lnTo>
                  <a:pt x="5576" y="2561"/>
                </a:lnTo>
                <a:lnTo>
                  <a:pt x="5565" y="2551"/>
                </a:lnTo>
                <a:cubicBezTo>
                  <a:pt x="4932" y="1706"/>
                  <a:pt x="4266" y="0"/>
                  <a:pt x="3087" y="0"/>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17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4"/>
          <p:cNvSpPr/>
          <p:nvPr/>
        </p:nvSpPr>
        <p:spPr>
          <a:xfrm>
            <a:off x="-11145" y="4049649"/>
            <a:ext cx="703922" cy="1093846"/>
          </a:xfrm>
          <a:custGeom>
            <a:avLst/>
            <a:gdLst/>
            <a:ahLst/>
            <a:cxnLst/>
            <a:rect l="l" t="t" r="r" b="b"/>
            <a:pathLst>
              <a:path w="2874" h="4466" extrusionOk="0">
                <a:moveTo>
                  <a:pt x="0" y="1"/>
                </a:moveTo>
                <a:lnTo>
                  <a:pt x="0" y="4465"/>
                </a:lnTo>
                <a:lnTo>
                  <a:pt x="2874" y="4465"/>
                </a:lnTo>
                <a:cubicBezTo>
                  <a:pt x="2297" y="3152"/>
                  <a:pt x="1977" y="556"/>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4"/>
          <p:cNvSpPr/>
          <p:nvPr/>
        </p:nvSpPr>
        <p:spPr>
          <a:xfrm>
            <a:off x="4083572" y="4223548"/>
            <a:ext cx="4136336" cy="919948"/>
          </a:xfrm>
          <a:custGeom>
            <a:avLst/>
            <a:gdLst/>
            <a:ahLst/>
            <a:cxnLst/>
            <a:rect l="l" t="t" r="r" b="b"/>
            <a:pathLst>
              <a:path w="16888" h="3756" extrusionOk="0">
                <a:moveTo>
                  <a:pt x="7399" y="1"/>
                </a:moveTo>
                <a:cubicBezTo>
                  <a:pt x="5849" y="1"/>
                  <a:pt x="4332" y="422"/>
                  <a:pt x="3013" y="1523"/>
                </a:cubicBezTo>
                <a:cubicBezTo>
                  <a:pt x="1731" y="2591"/>
                  <a:pt x="759" y="3339"/>
                  <a:pt x="1" y="3755"/>
                </a:cubicBezTo>
                <a:lnTo>
                  <a:pt x="16887" y="3755"/>
                </a:lnTo>
                <a:cubicBezTo>
                  <a:pt x="15103" y="2478"/>
                  <a:pt x="11156" y="1"/>
                  <a:pt x="7399"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9525" dir="17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4"/>
          <p:cNvSpPr/>
          <p:nvPr/>
        </p:nvSpPr>
        <p:spPr>
          <a:xfrm>
            <a:off x="-11145" y="1446793"/>
            <a:ext cx="902803" cy="2503649"/>
          </a:xfrm>
          <a:custGeom>
            <a:avLst/>
            <a:gdLst/>
            <a:ahLst/>
            <a:cxnLst/>
            <a:rect l="l" t="t" r="r" b="b"/>
            <a:pathLst>
              <a:path w="3686" h="10222" extrusionOk="0">
                <a:moveTo>
                  <a:pt x="0" y="1"/>
                </a:moveTo>
                <a:lnTo>
                  <a:pt x="0" y="10222"/>
                </a:lnTo>
                <a:cubicBezTo>
                  <a:pt x="1251" y="9421"/>
                  <a:pt x="3012" y="9955"/>
                  <a:pt x="3237" y="9101"/>
                </a:cubicBezTo>
                <a:cubicBezTo>
                  <a:pt x="3515" y="8086"/>
                  <a:pt x="781" y="7765"/>
                  <a:pt x="674" y="6676"/>
                </a:cubicBezTo>
                <a:cubicBezTo>
                  <a:pt x="534" y="5244"/>
                  <a:pt x="3686" y="5309"/>
                  <a:pt x="3344" y="2628"/>
                </a:cubicBezTo>
                <a:cubicBezTo>
                  <a:pt x="3119" y="844"/>
                  <a:pt x="1229" y="225"/>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4"/>
          <p:cNvSpPr/>
          <p:nvPr/>
        </p:nvSpPr>
        <p:spPr>
          <a:xfrm>
            <a:off x="-123558" y="0"/>
            <a:ext cx="3404969" cy="2815414"/>
          </a:xfrm>
          <a:custGeom>
            <a:avLst/>
            <a:gdLst/>
            <a:ahLst/>
            <a:cxnLst/>
            <a:rect l="l" t="t" r="r" b="b"/>
            <a:pathLst>
              <a:path w="11782" h="9742" extrusionOk="0">
                <a:moveTo>
                  <a:pt x="459" y="1"/>
                </a:moveTo>
                <a:lnTo>
                  <a:pt x="459" y="9742"/>
                </a:lnTo>
                <a:cubicBezTo>
                  <a:pt x="823" y="9699"/>
                  <a:pt x="1100" y="9603"/>
                  <a:pt x="1271" y="9454"/>
                </a:cubicBezTo>
                <a:cubicBezTo>
                  <a:pt x="2425" y="8439"/>
                  <a:pt x="1" y="5886"/>
                  <a:pt x="1133" y="5555"/>
                </a:cubicBezTo>
                <a:cubicBezTo>
                  <a:pt x="1262" y="5518"/>
                  <a:pt x="1409" y="5502"/>
                  <a:pt x="1569" y="5502"/>
                </a:cubicBezTo>
                <a:cubicBezTo>
                  <a:pt x="2574" y="5502"/>
                  <a:pt x="4088" y="6129"/>
                  <a:pt x="4990" y="6129"/>
                </a:cubicBezTo>
                <a:cubicBezTo>
                  <a:pt x="5197" y="6129"/>
                  <a:pt x="5372" y="6096"/>
                  <a:pt x="5501" y="6014"/>
                </a:cubicBezTo>
                <a:cubicBezTo>
                  <a:pt x="6782" y="5192"/>
                  <a:pt x="4764" y="3120"/>
                  <a:pt x="5159" y="2426"/>
                </a:cubicBezTo>
                <a:cubicBezTo>
                  <a:pt x="6078" y="812"/>
                  <a:pt x="10041" y="2180"/>
                  <a:pt x="11781"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HEADLINE 2">
  <p:cSld name="7_Título y objetos">
    <p:bg>
      <p:bgPr>
        <a:gradFill>
          <a:gsLst>
            <a:gs pos="0">
              <a:schemeClr val="accent1"/>
            </a:gs>
            <a:gs pos="100000">
              <a:schemeClr val="accent2"/>
            </a:gs>
          </a:gsLst>
          <a:path path="circle">
            <a:fillToRect l="50000" t="50000" r="50000" b="50000"/>
          </a:path>
          <a:tileRect/>
        </a:gradFill>
        <a:effectLst/>
      </p:bgPr>
    </p:bg>
    <p:spTree>
      <p:nvGrpSpPr>
        <p:cNvPr id="1" name="Shape 527"/>
        <p:cNvGrpSpPr/>
        <p:nvPr/>
      </p:nvGrpSpPr>
      <p:grpSpPr>
        <a:xfrm>
          <a:off x="0" y="0"/>
          <a:ext cx="0" cy="0"/>
          <a:chOff x="0" y="0"/>
          <a:chExt cx="0" cy="0"/>
        </a:xfrm>
      </p:grpSpPr>
      <p:sp>
        <p:nvSpPr>
          <p:cNvPr id="528" name="Google Shape;528;p55"/>
          <p:cNvSpPr txBox="1">
            <a:spLocks noGrp="1"/>
          </p:cNvSpPr>
          <p:nvPr>
            <p:ph type="subTitle" idx="1"/>
          </p:nvPr>
        </p:nvSpPr>
        <p:spPr>
          <a:xfrm flipH="1">
            <a:off x="2143975" y="2211365"/>
            <a:ext cx="4601100" cy="724800"/>
          </a:xfrm>
          <a:prstGeom prst="rect">
            <a:avLst/>
          </a:prstGeom>
          <a:noFill/>
          <a:ln>
            <a:noFill/>
          </a:ln>
        </p:spPr>
        <p:txBody>
          <a:bodyPr spcFirstLastPara="1" wrap="square" lIns="68575" tIns="34275" rIns="68575" bIns="34275" anchor="t" anchorCtr="0">
            <a:noAutofit/>
          </a:bodyPr>
          <a:lstStyle>
            <a:lvl1pPr lvl="0"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4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4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9pPr>
          </a:lstStyle>
          <a:p>
            <a:endParaRPr/>
          </a:p>
        </p:txBody>
      </p:sp>
      <p:cxnSp>
        <p:nvCxnSpPr>
          <p:cNvPr id="529" name="Google Shape;529;p55"/>
          <p:cNvCxnSpPr/>
          <p:nvPr/>
        </p:nvCxnSpPr>
        <p:spPr>
          <a:xfrm rot="10800000">
            <a:off x="7500" y="2336600"/>
            <a:ext cx="2681400" cy="0"/>
          </a:xfrm>
          <a:prstGeom prst="straightConnector1">
            <a:avLst/>
          </a:prstGeom>
          <a:noFill/>
          <a:ln w="28575" cap="flat" cmpd="sng">
            <a:solidFill>
              <a:schemeClr val="accent6"/>
            </a:solidFill>
            <a:prstDash val="solid"/>
            <a:miter lim="800000"/>
            <a:headEnd type="none" w="sm" len="sm"/>
            <a:tailEnd type="none" w="sm" len="sm"/>
          </a:ln>
        </p:spPr>
      </p:cxnSp>
      <p:sp>
        <p:nvSpPr>
          <p:cNvPr id="530" name="Google Shape;530;p55"/>
          <p:cNvSpPr txBox="1">
            <a:spLocks noGrp="1"/>
          </p:cNvSpPr>
          <p:nvPr>
            <p:ph type="subTitle" idx="2"/>
          </p:nvPr>
        </p:nvSpPr>
        <p:spPr>
          <a:xfrm flipH="1">
            <a:off x="5434825" y="2646968"/>
            <a:ext cx="2383500" cy="7638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800"/>
              </a:spcBef>
              <a:spcAft>
                <a:spcPts val="0"/>
              </a:spcAft>
              <a:buClr>
                <a:schemeClr val="accent6"/>
              </a:buClr>
              <a:buSzPts val="1200"/>
              <a:buNone/>
              <a:defRPr sz="1200">
                <a:solidFill>
                  <a:schemeClr val="accent6"/>
                </a:solidFill>
              </a:defRPr>
            </a:lvl1pPr>
            <a:lvl2pPr lvl="1" algn="r" rtl="0">
              <a:lnSpc>
                <a:spcPct val="90000"/>
              </a:lnSpc>
              <a:spcBef>
                <a:spcPts val="400"/>
              </a:spcBef>
              <a:spcAft>
                <a:spcPts val="0"/>
              </a:spcAft>
              <a:buClr>
                <a:schemeClr val="dk1"/>
              </a:buClr>
              <a:buSzPts val="1500"/>
              <a:buNone/>
              <a:defRPr sz="1500"/>
            </a:lvl2pPr>
            <a:lvl3pPr lvl="2" algn="r" rtl="0">
              <a:lnSpc>
                <a:spcPct val="90000"/>
              </a:lnSpc>
              <a:spcBef>
                <a:spcPts val="400"/>
              </a:spcBef>
              <a:spcAft>
                <a:spcPts val="0"/>
              </a:spcAft>
              <a:buClr>
                <a:schemeClr val="dk1"/>
              </a:buClr>
              <a:buSzPts val="1400"/>
              <a:buNone/>
              <a:defRPr sz="1400"/>
            </a:lvl3pPr>
            <a:lvl4pPr lvl="3" algn="r" rtl="0">
              <a:lnSpc>
                <a:spcPct val="90000"/>
              </a:lnSpc>
              <a:spcBef>
                <a:spcPts val="400"/>
              </a:spcBef>
              <a:spcAft>
                <a:spcPts val="0"/>
              </a:spcAft>
              <a:buClr>
                <a:schemeClr val="dk1"/>
              </a:buClr>
              <a:buSzPts val="1200"/>
              <a:buNone/>
              <a:defRPr sz="1200"/>
            </a:lvl4pPr>
            <a:lvl5pPr lvl="4" algn="r" rtl="0">
              <a:lnSpc>
                <a:spcPct val="90000"/>
              </a:lnSpc>
              <a:spcBef>
                <a:spcPts val="400"/>
              </a:spcBef>
              <a:spcAft>
                <a:spcPts val="0"/>
              </a:spcAft>
              <a:buClr>
                <a:schemeClr val="dk1"/>
              </a:buClr>
              <a:buSzPts val="1200"/>
              <a:buNone/>
              <a:defRPr sz="1200"/>
            </a:lvl5pPr>
            <a:lvl6pPr lvl="5" algn="r" rtl="0">
              <a:lnSpc>
                <a:spcPct val="90000"/>
              </a:lnSpc>
              <a:spcBef>
                <a:spcPts val="400"/>
              </a:spcBef>
              <a:spcAft>
                <a:spcPts val="0"/>
              </a:spcAft>
              <a:buClr>
                <a:schemeClr val="dk1"/>
              </a:buClr>
              <a:buSzPts val="1200"/>
              <a:buNone/>
              <a:defRPr sz="1200"/>
            </a:lvl6pPr>
            <a:lvl7pPr lvl="6" algn="r" rtl="0">
              <a:lnSpc>
                <a:spcPct val="90000"/>
              </a:lnSpc>
              <a:spcBef>
                <a:spcPts val="400"/>
              </a:spcBef>
              <a:spcAft>
                <a:spcPts val="0"/>
              </a:spcAft>
              <a:buClr>
                <a:schemeClr val="dk1"/>
              </a:buClr>
              <a:buSzPts val="1200"/>
              <a:buNone/>
              <a:defRPr sz="1200"/>
            </a:lvl7pPr>
            <a:lvl8pPr lvl="7" algn="r" rtl="0">
              <a:lnSpc>
                <a:spcPct val="90000"/>
              </a:lnSpc>
              <a:spcBef>
                <a:spcPts val="400"/>
              </a:spcBef>
              <a:spcAft>
                <a:spcPts val="0"/>
              </a:spcAft>
              <a:buClr>
                <a:schemeClr val="dk1"/>
              </a:buClr>
              <a:buSzPts val="1200"/>
              <a:buNone/>
              <a:defRPr sz="1200"/>
            </a:lvl8pPr>
            <a:lvl9pPr lvl="8" algn="r" rtl="0">
              <a:lnSpc>
                <a:spcPct val="90000"/>
              </a:lnSpc>
              <a:spcBef>
                <a:spcPts val="400"/>
              </a:spcBef>
              <a:spcAft>
                <a:spcPts val="0"/>
              </a:spcAft>
              <a:buClr>
                <a:schemeClr val="dk1"/>
              </a:buClr>
              <a:buSzPts val="1200"/>
              <a:buNone/>
              <a:defRPr sz="1200"/>
            </a:lvl9pPr>
          </a:lstStyle>
          <a:p>
            <a:endParaRPr/>
          </a:p>
        </p:txBody>
      </p:sp>
      <p:sp>
        <p:nvSpPr>
          <p:cNvPr id="531" name="Google Shape;531;p55"/>
          <p:cNvSpPr/>
          <p:nvPr/>
        </p:nvSpPr>
        <p:spPr>
          <a:xfrm flipH="1">
            <a:off x="116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5"/>
          <p:cNvSpPr/>
          <p:nvPr/>
        </p:nvSpPr>
        <p:spPr>
          <a:xfrm flipH="1">
            <a:off x="116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5"/>
          <p:cNvSpPr/>
          <p:nvPr/>
        </p:nvSpPr>
        <p:spPr>
          <a:xfrm flipH="1">
            <a:off x="750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5"/>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5"/>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5"/>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5"/>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5"/>
          <p:cNvSpPr/>
          <p:nvPr/>
        </p:nvSpPr>
        <p:spPr>
          <a:xfrm flipH="1">
            <a:off x="116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5"/>
          <p:cNvSpPr txBox="1">
            <a:spLocks noGrp="1"/>
          </p:cNvSpPr>
          <p:nvPr>
            <p:ph type="title" hasCustomPrompt="1"/>
          </p:nvPr>
        </p:nvSpPr>
        <p:spPr>
          <a:xfrm>
            <a:off x="2143975" y="1562675"/>
            <a:ext cx="1529700" cy="723300"/>
          </a:xfrm>
          <a:prstGeom prst="rect">
            <a:avLst/>
          </a:prstGeom>
        </p:spPr>
        <p:txBody>
          <a:bodyPr spcFirstLastPara="1" wrap="square" lIns="68575" tIns="34275" rIns="68575" bIns="34275" anchor="b" anchorCtr="0">
            <a:noAutofit/>
          </a:bodyPr>
          <a:lstStyle>
            <a:lvl1pPr lvl="0" rtl="0">
              <a:spcBef>
                <a:spcPts val="0"/>
              </a:spcBef>
              <a:spcAft>
                <a:spcPts val="0"/>
              </a:spcAft>
              <a:buClr>
                <a:srgbClr val="FFFFFF"/>
              </a:buClr>
              <a:buSzPts val="4500"/>
              <a:buNone/>
              <a:defRPr sz="4500" b="0">
                <a:solidFill>
                  <a:srgbClr val="FFFFFF"/>
                </a:solidFill>
              </a:defRPr>
            </a:lvl1pPr>
            <a:lvl2pPr lvl="1"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HEADLINE 2 1">
  <p:cSld name="7_Título y objetos_1">
    <p:bg>
      <p:bgPr>
        <a:gradFill>
          <a:gsLst>
            <a:gs pos="0">
              <a:schemeClr val="accent1"/>
            </a:gs>
            <a:gs pos="100000">
              <a:schemeClr val="accent2"/>
            </a:gs>
          </a:gsLst>
          <a:path path="circle">
            <a:fillToRect l="50000" t="50000" r="50000" b="50000"/>
          </a:path>
          <a:tileRect/>
        </a:gradFill>
        <a:effectLst/>
      </p:bgPr>
    </p:bg>
    <p:spTree>
      <p:nvGrpSpPr>
        <p:cNvPr id="1" name="Shape 540"/>
        <p:cNvGrpSpPr/>
        <p:nvPr/>
      </p:nvGrpSpPr>
      <p:grpSpPr>
        <a:xfrm>
          <a:off x="0" y="0"/>
          <a:ext cx="0" cy="0"/>
          <a:chOff x="0" y="0"/>
          <a:chExt cx="0" cy="0"/>
        </a:xfrm>
      </p:grpSpPr>
      <p:sp>
        <p:nvSpPr>
          <p:cNvPr id="541" name="Google Shape;541;p56"/>
          <p:cNvSpPr txBox="1">
            <a:spLocks noGrp="1"/>
          </p:cNvSpPr>
          <p:nvPr>
            <p:ph type="subTitle" idx="1"/>
          </p:nvPr>
        </p:nvSpPr>
        <p:spPr>
          <a:xfrm>
            <a:off x="3217225" y="2211365"/>
            <a:ext cx="4601100" cy="7248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4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4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9pPr>
          </a:lstStyle>
          <a:p>
            <a:endParaRPr/>
          </a:p>
        </p:txBody>
      </p:sp>
      <p:sp>
        <p:nvSpPr>
          <p:cNvPr id="542" name="Google Shape;542;p56"/>
          <p:cNvSpPr txBox="1">
            <a:spLocks noGrp="1"/>
          </p:cNvSpPr>
          <p:nvPr>
            <p:ph type="subTitle" idx="2"/>
          </p:nvPr>
        </p:nvSpPr>
        <p:spPr>
          <a:xfrm>
            <a:off x="2143975" y="2646968"/>
            <a:ext cx="2383500" cy="763800"/>
          </a:xfrm>
          <a:prstGeom prst="rect">
            <a:avLst/>
          </a:prstGeom>
          <a:noFill/>
          <a:ln>
            <a:noFill/>
          </a:ln>
        </p:spPr>
        <p:txBody>
          <a:bodyPr spcFirstLastPara="1" wrap="square" lIns="68575" tIns="34275" rIns="68575" bIns="34275" anchor="t" anchorCtr="0">
            <a:noAutofit/>
          </a:bodyPr>
          <a:lstStyle>
            <a:lvl1pPr lvl="0" rtl="0">
              <a:lnSpc>
                <a:spcPct val="90000"/>
              </a:lnSpc>
              <a:spcBef>
                <a:spcPts val="800"/>
              </a:spcBef>
              <a:spcAft>
                <a:spcPts val="0"/>
              </a:spcAft>
              <a:buClr>
                <a:schemeClr val="accent6"/>
              </a:buClr>
              <a:buSzPts val="1200"/>
              <a:buNone/>
              <a:defRPr sz="1200">
                <a:solidFill>
                  <a:schemeClr val="accent6"/>
                </a:solidFill>
              </a:defRPr>
            </a:lvl1pPr>
            <a:lvl2pPr lvl="1" algn="r" rtl="0">
              <a:lnSpc>
                <a:spcPct val="90000"/>
              </a:lnSpc>
              <a:spcBef>
                <a:spcPts val="400"/>
              </a:spcBef>
              <a:spcAft>
                <a:spcPts val="0"/>
              </a:spcAft>
              <a:buClr>
                <a:schemeClr val="dk1"/>
              </a:buClr>
              <a:buSzPts val="1500"/>
              <a:buNone/>
              <a:defRPr sz="1500"/>
            </a:lvl2pPr>
            <a:lvl3pPr lvl="2" algn="r" rtl="0">
              <a:lnSpc>
                <a:spcPct val="90000"/>
              </a:lnSpc>
              <a:spcBef>
                <a:spcPts val="400"/>
              </a:spcBef>
              <a:spcAft>
                <a:spcPts val="0"/>
              </a:spcAft>
              <a:buClr>
                <a:schemeClr val="dk1"/>
              </a:buClr>
              <a:buSzPts val="1400"/>
              <a:buNone/>
              <a:defRPr sz="1400"/>
            </a:lvl3pPr>
            <a:lvl4pPr lvl="3" algn="r" rtl="0">
              <a:lnSpc>
                <a:spcPct val="90000"/>
              </a:lnSpc>
              <a:spcBef>
                <a:spcPts val="400"/>
              </a:spcBef>
              <a:spcAft>
                <a:spcPts val="0"/>
              </a:spcAft>
              <a:buClr>
                <a:schemeClr val="dk1"/>
              </a:buClr>
              <a:buSzPts val="1200"/>
              <a:buNone/>
              <a:defRPr sz="1200"/>
            </a:lvl4pPr>
            <a:lvl5pPr lvl="4" algn="r" rtl="0">
              <a:lnSpc>
                <a:spcPct val="90000"/>
              </a:lnSpc>
              <a:spcBef>
                <a:spcPts val="400"/>
              </a:spcBef>
              <a:spcAft>
                <a:spcPts val="0"/>
              </a:spcAft>
              <a:buClr>
                <a:schemeClr val="dk1"/>
              </a:buClr>
              <a:buSzPts val="1200"/>
              <a:buNone/>
              <a:defRPr sz="1200"/>
            </a:lvl5pPr>
            <a:lvl6pPr lvl="5" algn="r" rtl="0">
              <a:lnSpc>
                <a:spcPct val="90000"/>
              </a:lnSpc>
              <a:spcBef>
                <a:spcPts val="400"/>
              </a:spcBef>
              <a:spcAft>
                <a:spcPts val="0"/>
              </a:spcAft>
              <a:buClr>
                <a:schemeClr val="dk1"/>
              </a:buClr>
              <a:buSzPts val="1200"/>
              <a:buNone/>
              <a:defRPr sz="1200"/>
            </a:lvl6pPr>
            <a:lvl7pPr lvl="6" algn="r" rtl="0">
              <a:lnSpc>
                <a:spcPct val="90000"/>
              </a:lnSpc>
              <a:spcBef>
                <a:spcPts val="400"/>
              </a:spcBef>
              <a:spcAft>
                <a:spcPts val="0"/>
              </a:spcAft>
              <a:buClr>
                <a:schemeClr val="dk1"/>
              </a:buClr>
              <a:buSzPts val="1200"/>
              <a:buNone/>
              <a:defRPr sz="1200"/>
            </a:lvl7pPr>
            <a:lvl8pPr lvl="7" algn="r" rtl="0">
              <a:lnSpc>
                <a:spcPct val="90000"/>
              </a:lnSpc>
              <a:spcBef>
                <a:spcPts val="400"/>
              </a:spcBef>
              <a:spcAft>
                <a:spcPts val="0"/>
              </a:spcAft>
              <a:buClr>
                <a:schemeClr val="dk1"/>
              </a:buClr>
              <a:buSzPts val="1200"/>
              <a:buNone/>
              <a:defRPr sz="1200"/>
            </a:lvl8pPr>
            <a:lvl9pPr lvl="8" algn="r" rtl="0">
              <a:lnSpc>
                <a:spcPct val="90000"/>
              </a:lnSpc>
              <a:spcBef>
                <a:spcPts val="400"/>
              </a:spcBef>
              <a:spcAft>
                <a:spcPts val="0"/>
              </a:spcAft>
              <a:buClr>
                <a:schemeClr val="dk1"/>
              </a:buClr>
              <a:buSzPts val="1200"/>
              <a:buNone/>
              <a:defRPr sz="1200"/>
            </a:lvl9pPr>
          </a:lstStyle>
          <a:p>
            <a:endParaRPr/>
          </a:p>
        </p:txBody>
      </p:sp>
      <p:sp>
        <p:nvSpPr>
          <p:cNvPr id="543" name="Google Shape;543;p56"/>
          <p:cNvSpPr/>
          <p:nvPr/>
        </p:nvSpPr>
        <p:spPr>
          <a:xfrm flipH="1">
            <a:off x="41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6"/>
          <p:cNvSpPr/>
          <p:nvPr/>
        </p:nvSpPr>
        <p:spPr>
          <a:xfrm flipH="1">
            <a:off x="41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6"/>
          <p:cNvSpPr/>
          <p:nvPr/>
        </p:nvSpPr>
        <p:spPr>
          <a:xfrm flipH="1">
            <a:off x="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6"/>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6"/>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6"/>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6"/>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6"/>
          <p:cNvSpPr/>
          <p:nvPr/>
        </p:nvSpPr>
        <p:spPr>
          <a:xfrm flipH="1">
            <a:off x="41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 name="Google Shape;551;p56"/>
          <p:cNvCxnSpPr/>
          <p:nvPr/>
        </p:nvCxnSpPr>
        <p:spPr>
          <a:xfrm rot="10800000">
            <a:off x="8007675" y="0"/>
            <a:ext cx="0" cy="3094500"/>
          </a:xfrm>
          <a:prstGeom prst="straightConnector1">
            <a:avLst/>
          </a:prstGeom>
          <a:noFill/>
          <a:ln w="28575" cap="flat" cmpd="sng">
            <a:solidFill>
              <a:schemeClr val="accent6"/>
            </a:solidFill>
            <a:prstDash val="solid"/>
            <a:miter lim="800000"/>
            <a:headEnd type="none" w="sm" len="sm"/>
            <a:tailEnd type="none" w="sm" len="sm"/>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p:cSld name="8_Título y objetos">
    <p:bg>
      <p:bgPr>
        <a:gradFill>
          <a:gsLst>
            <a:gs pos="0">
              <a:schemeClr val="accent1"/>
            </a:gs>
            <a:gs pos="100000">
              <a:schemeClr val="accent2"/>
            </a:gs>
          </a:gsLst>
          <a:path path="circle">
            <a:fillToRect l="50000" t="50000" r="50000" b="50000"/>
          </a:path>
          <a:tileRect/>
        </a:gradFill>
        <a:effectLst/>
      </p:bgPr>
    </p:bg>
    <p:spTree>
      <p:nvGrpSpPr>
        <p:cNvPr id="1" name="Shape 552"/>
        <p:cNvGrpSpPr/>
        <p:nvPr/>
      </p:nvGrpSpPr>
      <p:grpSpPr>
        <a:xfrm>
          <a:off x="0" y="0"/>
          <a:ext cx="0" cy="0"/>
          <a:chOff x="0" y="0"/>
          <a:chExt cx="0" cy="0"/>
        </a:xfrm>
      </p:grpSpPr>
      <p:sp>
        <p:nvSpPr>
          <p:cNvPr id="553" name="Google Shape;553;p57"/>
          <p:cNvSpPr/>
          <p:nvPr/>
        </p:nvSpPr>
        <p:spPr>
          <a:xfrm flipH="1">
            <a:off x="7145715"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7"/>
          <p:cNvSpPr/>
          <p:nvPr/>
        </p:nvSpPr>
        <p:spPr>
          <a:xfrm flipH="1">
            <a:off x="4165774"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7"/>
          <p:cNvSpPr/>
          <p:nvPr/>
        </p:nvSpPr>
        <p:spPr>
          <a:xfrm flipH="1">
            <a:off x="6122600"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7"/>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2">
  <p:cSld name="10_Título y objetos">
    <p:bg>
      <p:bgPr>
        <a:gradFill>
          <a:gsLst>
            <a:gs pos="0">
              <a:schemeClr val="accent1"/>
            </a:gs>
            <a:gs pos="100000">
              <a:schemeClr val="accent2"/>
            </a:gs>
          </a:gsLst>
          <a:path path="circle">
            <a:fillToRect l="50000" t="50000" r="50000" b="50000"/>
          </a:path>
          <a:tileRect/>
        </a:gradFill>
        <a:effectLst/>
      </p:bgPr>
    </p:bg>
    <p:spTree>
      <p:nvGrpSpPr>
        <p:cNvPr id="1" name="Shape 557"/>
        <p:cNvGrpSpPr/>
        <p:nvPr/>
      </p:nvGrpSpPr>
      <p:grpSpPr>
        <a:xfrm>
          <a:off x="0" y="0"/>
          <a:ext cx="0" cy="0"/>
          <a:chOff x="0" y="0"/>
          <a:chExt cx="0" cy="0"/>
        </a:xfrm>
      </p:grpSpPr>
      <p:sp>
        <p:nvSpPr>
          <p:cNvPr id="558" name="Google Shape;558;p58"/>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559" name="Google Shape;559;p58"/>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8"/>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8"/>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8"/>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 SIX COLUMNS 1">
  <p:cSld name="10_Título y objetos_1">
    <p:bg>
      <p:bgPr>
        <a:gradFill>
          <a:gsLst>
            <a:gs pos="0">
              <a:schemeClr val="accent1"/>
            </a:gs>
            <a:gs pos="100000">
              <a:schemeClr val="accent2"/>
            </a:gs>
          </a:gsLst>
          <a:path path="circle">
            <a:fillToRect l="50000" t="50000" r="50000" b="50000"/>
          </a:path>
          <a:tileRect/>
        </a:gradFill>
        <a:effectLst/>
      </p:bgPr>
    </p:bg>
    <p:spTree>
      <p:nvGrpSpPr>
        <p:cNvPr id="1" name="Shape 563"/>
        <p:cNvGrpSpPr/>
        <p:nvPr/>
      </p:nvGrpSpPr>
      <p:grpSpPr>
        <a:xfrm>
          <a:off x="0" y="0"/>
          <a:ext cx="0" cy="0"/>
          <a:chOff x="0" y="0"/>
          <a:chExt cx="0" cy="0"/>
        </a:xfrm>
      </p:grpSpPr>
      <p:sp>
        <p:nvSpPr>
          <p:cNvPr id="564" name="Google Shape;564;p59"/>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565" name="Google Shape;565;p59"/>
          <p:cNvSpPr/>
          <p:nvPr/>
        </p:nvSpPr>
        <p:spPr>
          <a:xfrm>
            <a:off x="3059250" y="-123570"/>
            <a:ext cx="17892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66" name="Google Shape;566;p59"/>
          <p:cNvSpPr/>
          <p:nvPr/>
        </p:nvSpPr>
        <p:spPr>
          <a:xfrm>
            <a:off x="4991939" y="-123570"/>
            <a:ext cx="17868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67" name="Google Shape;567;p59"/>
          <p:cNvSpPr/>
          <p:nvPr/>
        </p:nvSpPr>
        <p:spPr>
          <a:xfrm>
            <a:off x="6937646" y="-123570"/>
            <a:ext cx="17619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68" name="Google Shape;568;p59"/>
          <p:cNvSpPr/>
          <p:nvPr/>
        </p:nvSpPr>
        <p:spPr>
          <a:xfrm>
            <a:off x="3059250" y="2710354"/>
            <a:ext cx="17892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69" name="Google Shape;569;p59"/>
          <p:cNvSpPr/>
          <p:nvPr/>
        </p:nvSpPr>
        <p:spPr>
          <a:xfrm>
            <a:off x="4991939" y="2710354"/>
            <a:ext cx="17868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70" name="Google Shape;570;p59"/>
          <p:cNvSpPr/>
          <p:nvPr/>
        </p:nvSpPr>
        <p:spPr>
          <a:xfrm>
            <a:off x="6937646" y="2710354"/>
            <a:ext cx="17619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71" name="Google Shape;571;p59"/>
          <p:cNvSpPr txBox="1">
            <a:spLocks noGrp="1"/>
          </p:cNvSpPr>
          <p:nvPr>
            <p:ph type="subTitle" idx="1"/>
          </p:nvPr>
        </p:nvSpPr>
        <p:spPr>
          <a:xfrm flipH="1">
            <a:off x="3059251" y="152727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72" name="Google Shape;572;p59"/>
          <p:cNvSpPr txBox="1">
            <a:spLocks noGrp="1"/>
          </p:cNvSpPr>
          <p:nvPr>
            <p:ph type="subTitle" idx="2"/>
          </p:nvPr>
        </p:nvSpPr>
        <p:spPr>
          <a:xfrm>
            <a:off x="3244987"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73" name="Google Shape;573;p59"/>
          <p:cNvSpPr txBox="1">
            <a:spLocks noGrp="1"/>
          </p:cNvSpPr>
          <p:nvPr>
            <p:ph type="subTitle" idx="3"/>
          </p:nvPr>
        </p:nvSpPr>
        <p:spPr>
          <a:xfrm flipH="1">
            <a:off x="5005238" y="1527275"/>
            <a:ext cx="17619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74" name="Google Shape;574;p59"/>
          <p:cNvSpPr txBox="1">
            <a:spLocks noGrp="1"/>
          </p:cNvSpPr>
          <p:nvPr>
            <p:ph type="subTitle" idx="4"/>
          </p:nvPr>
        </p:nvSpPr>
        <p:spPr>
          <a:xfrm>
            <a:off x="5177372"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75" name="Google Shape;575;p59"/>
          <p:cNvSpPr txBox="1">
            <a:spLocks noGrp="1"/>
          </p:cNvSpPr>
          <p:nvPr>
            <p:ph type="subTitle" idx="5"/>
          </p:nvPr>
        </p:nvSpPr>
        <p:spPr>
          <a:xfrm flipH="1">
            <a:off x="6923988" y="152727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76" name="Google Shape;576;p59"/>
          <p:cNvSpPr txBox="1">
            <a:spLocks noGrp="1"/>
          </p:cNvSpPr>
          <p:nvPr>
            <p:ph type="subTitle" idx="6"/>
          </p:nvPr>
        </p:nvSpPr>
        <p:spPr>
          <a:xfrm>
            <a:off x="7109775"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77" name="Google Shape;577;p59"/>
          <p:cNvSpPr txBox="1">
            <a:spLocks noGrp="1"/>
          </p:cNvSpPr>
          <p:nvPr>
            <p:ph type="subTitle" idx="7"/>
          </p:nvPr>
        </p:nvSpPr>
        <p:spPr>
          <a:xfrm flipH="1">
            <a:off x="3059201" y="353722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78" name="Google Shape;578;p59"/>
          <p:cNvSpPr txBox="1">
            <a:spLocks noGrp="1"/>
          </p:cNvSpPr>
          <p:nvPr>
            <p:ph type="subTitle" idx="8"/>
          </p:nvPr>
        </p:nvSpPr>
        <p:spPr>
          <a:xfrm>
            <a:off x="3244987"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79" name="Google Shape;579;p59"/>
          <p:cNvSpPr txBox="1">
            <a:spLocks noGrp="1"/>
          </p:cNvSpPr>
          <p:nvPr>
            <p:ph type="subTitle" idx="9"/>
          </p:nvPr>
        </p:nvSpPr>
        <p:spPr>
          <a:xfrm flipH="1">
            <a:off x="4991588" y="353722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80" name="Google Shape;580;p59"/>
          <p:cNvSpPr txBox="1">
            <a:spLocks noGrp="1"/>
          </p:cNvSpPr>
          <p:nvPr>
            <p:ph type="subTitle" idx="13"/>
          </p:nvPr>
        </p:nvSpPr>
        <p:spPr>
          <a:xfrm>
            <a:off x="5177372"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81" name="Google Shape;581;p59"/>
          <p:cNvSpPr txBox="1">
            <a:spLocks noGrp="1"/>
          </p:cNvSpPr>
          <p:nvPr>
            <p:ph type="subTitle" idx="14"/>
          </p:nvPr>
        </p:nvSpPr>
        <p:spPr>
          <a:xfrm flipH="1">
            <a:off x="6925188" y="3537225"/>
            <a:ext cx="17868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82" name="Google Shape;582;p59"/>
          <p:cNvSpPr txBox="1">
            <a:spLocks noGrp="1"/>
          </p:cNvSpPr>
          <p:nvPr>
            <p:ph type="subTitle" idx="15"/>
          </p:nvPr>
        </p:nvSpPr>
        <p:spPr>
          <a:xfrm>
            <a:off x="7109775"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583" name="Google Shape;583;p59"/>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9"/>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9"/>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9"/>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 THREE COLUMNS 2">
  <p:cSld name="9_Título y objetos">
    <p:bg>
      <p:bgPr>
        <a:gradFill>
          <a:gsLst>
            <a:gs pos="0">
              <a:schemeClr val="accent1"/>
            </a:gs>
            <a:gs pos="100000">
              <a:schemeClr val="accent2"/>
            </a:gs>
          </a:gsLst>
          <a:path path="circle">
            <a:fillToRect l="50000" t="50000" r="50000" b="50000"/>
          </a:path>
          <a:tileRect/>
        </a:gradFill>
        <a:effectLst/>
      </p:bgPr>
    </p:bg>
    <p:spTree>
      <p:nvGrpSpPr>
        <p:cNvPr id="1" name="Shape 587"/>
        <p:cNvGrpSpPr/>
        <p:nvPr/>
      </p:nvGrpSpPr>
      <p:grpSpPr>
        <a:xfrm>
          <a:off x="0" y="0"/>
          <a:ext cx="0" cy="0"/>
          <a:chOff x="0" y="0"/>
          <a:chExt cx="0" cy="0"/>
        </a:xfrm>
      </p:grpSpPr>
      <p:sp>
        <p:nvSpPr>
          <p:cNvPr id="588" name="Google Shape;588;p60"/>
          <p:cNvSpPr/>
          <p:nvPr/>
        </p:nvSpPr>
        <p:spPr>
          <a:xfrm>
            <a:off x="2914150"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89" name="Google Shape;589;p60"/>
          <p:cNvSpPr/>
          <p:nvPr/>
        </p:nvSpPr>
        <p:spPr>
          <a:xfrm>
            <a:off x="4835821"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90" name="Google Shape;590;p60"/>
          <p:cNvSpPr/>
          <p:nvPr/>
        </p:nvSpPr>
        <p:spPr>
          <a:xfrm>
            <a:off x="6757492"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91" name="Google Shape;591;p60"/>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0"/>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0"/>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594" name="Google Shape;594;p60"/>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0"/>
          <p:cNvSpPr/>
          <p:nvPr/>
        </p:nvSpPr>
        <p:spPr>
          <a:xfrm flipH="1">
            <a:off x="6835494" y="2521126"/>
            <a:ext cx="2308508" cy="2622377"/>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0"/>
          <p:cNvSpPr/>
          <p:nvPr/>
        </p:nvSpPr>
        <p:spPr>
          <a:xfrm flipH="1">
            <a:off x="4168262"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0"/>
          <p:cNvSpPr txBox="1">
            <a:spLocks noGrp="1"/>
          </p:cNvSpPr>
          <p:nvPr>
            <p:ph type="subTitle" idx="1"/>
          </p:nvPr>
        </p:nvSpPr>
        <p:spPr>
          <a:xfrm flipH="1">
            <a:off x="2903426"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598" name="Google Shape;598;p60"/>
          <p:cNvSpPr txBox="1">
            <a:spLocks noGrp="1"/>
          </p:cNvSpPr>
          <p:nvPr>
            <p:ph type="subTitle" idx="2"/>
          </p:nvPr>
        </p:nvSpPr>
        <p:spPr>
          <a:xfrm>
            <a:off x="3048262"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599" name="Google Shape;599;p60"/>
          <p:cNvSpPr txBox="1">
            <a:spLocks noGrp="1"/>
          </p:cNvSpPr>
          <p:nvPr>
            <p:ph type="subTitle" idx="3"/>
          </p:nvPr>
        </p:nvSpPr>
        <p:spPr>
          <a:xfrm flipH="1">
            <a:off x="4835822"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600" name="Google Shape;600;p60"/>
          <p:cNvSpPr txBox="1">
            <a:spLocks noGrp="1"/>
          </p:cNvSpPr>
          <p:nvPr>
            <p:ph type="subTitle" idx="4"/>
          </p:nvPr>
        </p:nvSpPr>
        <p:spPr>
          <a:xfrm>
            <a:off x="4980647"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601" name="Google Shape;601;p60"/>
          <p:cNvSpPr txBox="1">
            <a:spLocks noGrp="1"/>
          </p:cNvSpPr>
          <p:nvPr>
            <p:ph type="subTitle" idx="5"/>
          </p:nvPr>
        </p:nvSpPr>
        <p:spPr>
          <a:xfrm flipH="1">
            <a:off x="6768213"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602" name="Google Shape;602;p60"/>
          <p:cNvSpPr txBox="1">
            <a:spLocks noGrp="1"/>
          </p:cNvSpPr>
          <p:nvPr>
            <p:ph type="subTitle" idx="6"/>
          </p:nvPr>
        </p:nvSpPr>
        <p:spPr>
          <a:xfrm>
            <a:off x="6913050"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ECHNOLOGY 1">
  <p:cSld name="12_Título y objetos">
    <p:bg>
      <p:bgPr>
        <a:gradFill>
          <a:gsLst>
            <a:gs pos="0">
              <a:schemeClr val="accent1"/>
            </a:gs>
            <a:gs pos="100000">
              <a:schemeClr val="accent2"/>
            </a:gs>
          </a:gsLst>
          <a:path path="circle">
            <a:fillToRect l="50000" t="50000" r="50000" b="50000"/>
          </a:path>
          <a:tileRect/>
        </a:gradFill>
        <a:effectLst/>
      </p:bgPr>
    </p:bg>
    <p:spTree>
      <p:nvGrpSpPr>
        <p:cNvPr id="1" name="Shape 603"/>
        <p:cNvGrpSpPr/>
        <p:nvPr/>
      </p:nvGrpSpPr>
      <p:grpSpPr>
        <a:xfrm>
          <a:off x="0" y="0"/>
          <a:ext cx="0" cy="0"/>
          <a:chOff x="0" y="0"/>
          <a:chExt cx="0" cy="0"/>
        </a:xfrm>
      </p:grpSpPr>
      <p:sp>
        <p:nvSpPr>
          <p:cNvPr id="604" name="Google Shape;604;p61"/>
          <p:cNvSpPr/>
          <p:nvPr/>
        </p:nvSpPr>
        <p:spPr>
          <a:xfrm>
            <a:off x="607254" y="-74450"/>
            <a:ext cx="2347500" cy="53193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05" name="Google Shape;605;p61"/>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606" name="Google Shape;606;p61"/>
          <p:cNvSpPr txBox="1">
            <a:spLocks noGrp="1"/>
          </p:cNvSpPr>
          <p:nvPr>
            <p:ph type="ctrTitle"/>
          </p:nvPr>
        </p:nvSpPr>
        <p:spPr>
          <a:xfrm flipH="1">
            <a:off x="799804" y="656515"/>
            <a:ext cx="2308500" cy="22725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607" name="Google Shape;607;p61"/>
          <p:cNvSpPr txBox="1">
            <a:spLocks noGrp="1"/>
          </p:cNvSpPr>
          <p:nvPr>
            <p:ph type="subTitle" idx="1"/>
          </p:nvPr>
        </p:nvSpPr>
        <p:spPr>
          <a:xfrm>
            <a:off x="799804" y="3330788"/>
            <a:ext cx="1833000" cy="233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
        <p:nvSpPr>
          <p:cNvPr id="608" name="Google Shape;608;p61"/>
          <p:cNvSpPr/>
          <p:nvPr/>
        </p:nvSpPr>
        <p:spPr>
          <a:xfrm>
            <a:off x="4125313"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1"/>
          <p:cNvSpPr/>
          <p:nvPr/>
        </p:nvSpPr>
        <p:spPr>
          <a:xfrm>
            <a:off x="6438617"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66675" dir="9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1"/>
          <p:cNvSpPr/>
          <p:nvPr/>
        </p:nvSpPr>
        <p:spPr>
          <a:xfrm>
            <a:off x="7063950"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23825" dir="138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1"/>
          <p:cNvSpPr/>
          <p:nvPr/>
        </p:nvSpPr>
        <p:spPr>
          <a:xfrm>
            <a:off x="6969648" y="0"/>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04775" dir="49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1"/>
          <p:cNvSpPr/>
          <p:nvPr/>
        </p:nvSpPr>
        <p:spPr>
          <a:xfrm>
            <a:off x="755824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80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ECHNOLOGY 2">
  <p:cSld name="11_Título y objetos">
    <p:bg>
      <p:bgPr>
        <a:gradFill>
          <a:gsLst>
            <a:gs pos="0">
              <a:schemeClr val="accent1"/>
            </a:gs>
            <a:gs pos="100000">
              <a:schemeClr val="accent2"/>
            </a:gs>
          </a:gsLst>
          <a:path path="circle">
            <a:fillToRect l="50000" t="50000" r="50000" b="50000"/>
          </a:path>
          <a:tileRect/>
        </a:gradFill>
        <a:effectLst/>
      </p:bgPr>
    </p:bg>
    <p:spTree>
      <p:nvGrpSpPr>
        <p:cNvPr id="1" name="Shape 613"/>
        <p:cNvGrpSpPr/>
        <p:nvPr/>
      </p:nvGrpSpPr>
      <p:grpSpPr>
        <a:xfrm>
          <a:off x="0" y="0"/>
          <a:ext cx="0" cy="0"/>
          <a:chOff x="0" y="0"/>
          <a:chExt cx="0" cy="0"/>
        </a:xfrm>
      </p:grpSpPr>
      <p:sp>
        <p:nvSpPr>
          <p:cNvPr id="614" name="Google Shape;614;p62"/>
          <p:cNvSpPr/>
          <p:nvPr/>
        </p:nvSpPr>
        <p:spPr>
          <a:xfrm>
            <a:off x="6033625" y="-46375"/>
            <a:ext cx="2347500" cy="52854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15" name="Google Shape;615;p62"/>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n"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616" name="Google Shape;616;p62"/>
          <p:cNvSpPr txBox="1">
            <a:spLocks noGrp="1"/>
          </p:cNvSpPr>
          <p:nvPr>
            <p:ph type="ctrTitle"/>
          </p:nvPr>
        </p:nvSpPr>
        <p:spPr>
          <a:xfrm flipH="1">
            <a:off x="5881688" y="656515"/>
            <a:ext cx="2308500" cy="2272500"/>
          </a:xfrm>
          <a:prstGeom prst="rect">
            <a:avLst/>
          </a:prstGeom>
          <a:noFill/>
          <a:ln>
            <a:noFill/>
          </a:ln>
        </p:spPr>
        <p:txBody>
          <a:bodyPr spcFirstLastPara="1" wrap="square" lIns="68575" tIns="34275" rIns="68575" bIns="34275" anchor="b" anchorCtr="0">
            <a:no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617" name="Google Shape;617;p62"/>
          <p:cNvSpPr txBox="1">
            <a:spLocks noGrp="1"/>
          </p:cNvSpPr>
          <p:nvPr>
            <p:ph type="subTitle" idx="1"/>
          </p:nvPr>
        </p:nvSpPr>
        <p:spPr>
          <a:xfrm>
            <a:off x="6357113" y="3330788"/>
            <a:ext cx="1833000" cy="233700"/>
          </a:xfrm>
          <a:prstGeom prst="rect">
            <a:avLst/>
          </a:prstGeom>
        </p:spPr>
        <p:txBody>
          <a:bodyPr spcFirstLastPara="1" wrap="square" lIns="68575" tIns="34275" rIns="68575" bIns="34275" anchor="t" anchorCtr="0">
            <a:noAutofit/>
          </a:bodyPr>
          <a:lstStyle>
            <a:lvl1pPr lvl="0" algn="r" rtl="0">
              <a:lnSpc>
                <a:spcPct val="100000"/>
              </a:lnSpc>
              <a:spcBef>
                <a:spcPts val="800"/>
              </a:spcBef>
              <a:spcAft>
                <a:spcPts val="0"/>
              </a:spcAft>
              <a:buClr>
                <a:srgbClr val="FFFFFF"/>
              </a:buClr>
              <a:buSzPts val="1200"/>
              <a:buNone/>
              <a:defRPr sz="1200">
                <a:solidFill>
                  <a:srgbClr val="FFFFFF"/>
                </a:solidFill>
              </a:defRPr>
            </a:lvl1pPr>
            <a:lvl2pPr lvl="1" algn="r" rtl="0">
              <a:lnSpc>
                <a:spcPct val="100000"/>
              </a:lnSpc>
              <a:spcBef>
                <a:spcPts val="400"/>
              </a:spcBef>
              <a:spcAft>
                <a:spcPts val="0"/>
              </a:spcAft>
              <a:buClr>
                <a:srgbClr val="FFFFFF"/>
              </a:buClr>
              <a:buSzPts val="900"/>
              <a:buNone/>
              <a:defRPr>
                <a:solidFill>
                  <a:srgbClr val="FFFFFF"/>
                </a:solidFill>
              </a:defRPr>
            </a:lvl2pPr>
            <a:lvl3pPr lvl="2" algn="r" rtl="0">
              <a:lnSpc>
                <a:spcPct val="100000"/>
              </a:lnSpc>
              <a:spcBef>
                <a:spcPts val="400"/>
              </a:spcBef>
              <a:spcAft>
                <a:spcPts val="0"/>
              </a:spcAft>
              <a:buClr>
                <a:srgbClr val="FFFFFF"/>
              </a:buClr>
              <a:buSzPts val="900"/>
              <a:buNone/>
              <a:defRPr>
                <a:solidFill>
                  <a:srgbClr val="FFFFFF"/>
                </a:solidFill>
              </a:defRPr>
            </a:lvl3pPr>
            <a:lvl4pPr lvl="3" algn="r" rtl="0">
              <a:lnSpc>
                <a:spcPct val="100000"/>
              </a:lnSpc>
              <a:spcBef>
                <a:spcPts val="400"/>
              </a:spcBef>
              <a:spcAft>
                <a:spcPts val="0"/>
              </a:spcAft>
              <a:buClr>
                <a:srgbClr val="FFFFFF"/>
              </a:buClr>
              <a:buSzPts val="900"/>
              <a:buNone/>
              <a:defRPr>
                <a:solidFill>
                  <a:srgbClr val="FFFFFF"/>
                </a:solidFill>
              </a:defRPr>
            </a:lvl4pPr>
            <a:lvl5pPr lvl="4" algn="r" rtl="0">
              <a:lnSpc>
                <a:spcPct val="100000"/>
              </a:lnSpc>
              <a:spcBef>
                <a:spcPts val="400"/>
              </a:spcBef>
              <a:spcAft>
                <a:spcPts val="0"/>
              </a:spcAft>
              <a:buClr>
                <a:srgbClr val="FFFFFF"/>
              </a:buClr>
              <a:buSzPts val="900"/>
              <a:buNone/>
              <a:defRPr>
                <a:solidFill>
                  <a:srgbClr val="FFFFFF"/>
                </a:solidFill>
              </a:defRPr>
            </a:lvl5pPr>
            <a:lvl6pPr lvl="5" algn="r" rtl="0">
              <a:lnSpc>
                <a:spcPct val="100000"/>
              </a:lnSpc>
              <a:spcBef>
                <a:spcPts val="400"/>
              </a:spcBef>
              <a:spcAft>
                <a:spcPts val="0"/>
              </a:spcAft>
              <a:buClr>
                <a:srgbClr val="FFFFFF"/>
              </a:buClr>
              <a:buSzPts val="900"/>
              <a:buNone/>
              <a:defRPr sz="900">
                <a:solidFill>
                  <a:srgbClr val="FFFFFF"/>
                </a:solidFill>
              </a:defRPr>
            </a:lvl6pPr>
            <a:lvl7pPr lvl="6" algn="r" rtl="0">
              <a:lnSpc>
                <a:spcPct val="100000"/>
              </a:lnSpc>
              <a:spcBef>
                <a:spcPts val="400"/>
              </a:spcBef>
              <a:spcAft>
                <a:spcPts val="0"/>
              </a:spcAft>
              <a:buClr>
                <a:srgbClr val="FFFFFF"/>
              </a:buClr>
              <a:buSzPts val="900"/>
              <a:buNone/>
              <a:defRPr sz="900">
                <a:solidFill>
                  <a:srgbClr val="FFFFFF"/>
                </a:solidFill>
              </a:defRPr>
            </a:lvl7pPr>
            <a:lvl8pPr lvl="7" algn="r" rtl="0">
              <a:lnSpc>
                <a:spcPct val="100000"/>
              </a:lnSpc>
              <a:spcBef>
                <a:spcPts val="400"/>
              </a:spcBef>
              <a:spcAft>
                <a:spcPts val="0"/>
              </a:spcAft>
              <a:buClr>
                <a:srgbClr val="FFFFFF"/>
              </a:buClr>
              <a:buSzPts val="900"/>
              <a:buNone/>
              <a:defRPr sz="900">
                <a:solidFill>
                  <a:srgbClr val="FFFFFF"/>
                </a:solidFill>
              </a:defRPr>
            </a:lvl8pPr>
            <a:lvl9pPr lvl="8" algn="r" rtl="0">
              <a:lnSpc>
                <a:spcPct val="100000"/>
              </a:lnSpc>
              <a:spcBef>
                <a:spcPts val="400"/>
              </a:spcBef>
              <a:spcAft>
                <a:spcPts val="0"/>
              </a:spcAft>
              <a:buClr>
                <a:srgbClr val="FFFFFF"/>
              </a:buClr>
              <a:buSzPts val="900"/>
              <a:buNone/>
              <a:defRPr sz="900">
                <a:solidFill>
                  <a:srgbClr val="FFFFFF"/>
                </a:solidFill>
              </a:defRPr>
            </a:lvl9pPr>
          </a:lstStyle>
          <a:p>
            <a:endParaRPr/>
          </a:p>
        </p:txBody>
      </p:sp>
      <p:sp>
        <p:nvSpPr>
          <p:cNvPr id="618" name="Google Shape;618;p62"/>
          <p:cNvSpPr/>
          <p:nvPr/>
        </p:nvSpPr>
        <p:spPr>
          <a:xfrm flipH="1">
            <a:off x="3289156"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2"/>
          <p:cNvSpPr/>
          <p:nvPr/>
        </p:nvSpPr>
        <p:spPr>
          <a:xfrm flipH="1">
            <a:off x="0"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2"/>
          <p:cNvSpPr/>
          <p:nvPr/>
        </p:nvSpPr>
        <p:spPr>
          <a:xfrm flipH="1">
            <a:off x="6"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03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2"/>
          <p:cNvSpPr/>
          <p:nvPr/>
        </p:nvSpPr>
        <p:spPr>
          <a:xfrm flipH="1">
            <a:off x="5" y="-1825"/>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2"/>
          <p:cNvSpPr/>
          <p:nvPr/>
        </p:nvSpPr>
        <p:spPr>
          <a:xfrm flipH="1">
            <a:off x="1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62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7"/>
        <p:cNvGrpSpPr/>
        <p:nvPr/>
      </p:nvGrpSpPr>
      <p:grpSpPr>
        <a:xfrm>
          <a:off x="0" y="0"/>
          <a:ext cx="0" cy="0"/>
          <a:chOff x="0" y="0"/>
          <a:chExt cx="0" cy="0"/>
        </a:xfrm>
      </p:grpSpPr>
      <p:sp>
        <p:nvSpPr>
          <p:cNvPr id="328" name="Google Shape;328;p3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rgbClr val="071B55"/>
              </a:buClr>
              <a:buSzPts val="3300"/>
              <a:buFont typeface="Squada One"/>
              <a:buNone/>
              <a:defRPr sz="3300" b="1" i="0" u="none" strike="noStrike" cap="none">
                <a:solidFill>
                  <a:srgbClr val="071B55"/>
                </a:solidFill>
                <a:latin typeface="Squada One"/>
                <a:ea typeface="Squada One"/>
                <a:cs typeface="Squada One"/>
                <a:sym typeface="Squada One"/>
              </a:defRPr>
            </a:lvl1pPr>
            <a:lvl2pPr lvl="1" rtl="0">
              <a:spcBef>
                <a:spcPts val="0"/>
              </a:spcBef>
              <a:spcAft>
                <a:spcPts val="0"/>
              </a:spcAft>
              <a:buClr>
                <a:srgbClr val="071B55"/>
              </a:buClr>
              <a:buSzPts val="1100"/>
              <a:buNone/>
              <a:defRPr sz="1400">
                <a:solidFill>
                  <a:srgbClr val="071B55"/>
                </a:solidFill>
              </a:defRPr>
            </a:lvl2pPr>
            <a:lvl3pPr lvl="2" rtl="0">
              <a:spcBef>
                <a:spcPts val="0"/>
              </a:spcBef>
              <a:spcAft>
                <a:spcPts val="0"/>
              </a:spcAft>
              <a:buClr>
                <a:srgbClr val="071B55"/>
              </a:buClr>
              <a:buSzPts val="1100"/>
              <a:buNone/>
              <a:defRPr sz="1400">
                <a:solidFill>
                  <a:srgbClr val="071B55"/>
                </a:solidFill>
              </a:defRPr>
            </a:lvl3pPr>
            <a:lvl4pPr lvl="3" rtl="0">
              <a:spcBef>
                <a:spcPts val="0"/>
              </a:spcBef>
              <a:spcAft>
                <a:spcPts val="0"/>
              </a:spcAft>
              <a:buClr>
                <a:srgbClr val="071B55"/>
              </a:buClr>
              <a:buSzPts val="1100"/>
              <a:buNone/>
              <a:defRPr sz="1400">
                <a:solidFill>
                  <a:srgbClr val="071B55"/>
                </a:solidFill>
              </a:defRPr>
            </a:lvl4pPr>
            <a:lvl5pPr lvl="4" rtl="0">
              <a:spcBef>
                <a:spcPts val="0"/>
              </a:spcBef>
              <a:spcAft>
                <a:spcPts val="0"/>
              </a:spcAft>
              <a:buClr>
                <a:srgbClr val="071B55"/>
              </a:buClr>
              <a:buSzPts val="1100"/>
              <a:buNone/>
              <a:defRPr sz="1400">
                <a:solidFill>
                  <a:srgbClr val="071B55"/>
                </a:solidFill>
              </a:defRPr>
            </a:lvl5pPr>
            <a:lvl6pPr lvl="5" rtl="0">
              <a:spcBef>
                <a:spcPts val="0"/>
              </a:spcBef>
              <a:spcAft>
                <a:spcPts val="0"/>
              </a:spcAft>
              <a:buClr>
                <a:srgbClr val="071B55"/>
              </a:buClr>
              <a:buSzPts val="1100"/>
              <a:buNone/>
              <a:defRPr sz="1400">
                <a:solidFill>
                  <a:srgbClr val="071B55"/>
                </a:solidFill>
              </a:defRPr>
            </a:lvl6pPr>
            <a:lvl7pPr lvl="6" rtl="0">
              <a:spcBef>
                <a:spcPts val="0"/>
              </a:spcBef>
              <a:spcAft>
                <a:spcPts val="0"/>
              </a:spcAft>
              <a:buClr>
                <a:srgbClr val="071B55"/>
              </a:buClr>
              <a:buSzPts val="1100"/>
              <a:buNone/>
              <a:defRPr sz="1400">
                <a:solidFill>
                  <a:srgbClr val="071B55"/>
                </a:solidFill>
              </a:defRPr>
            </a:lvl7pPr>
            <a:lvl8pPr lvl="7" rtl="0">
              <a:spcBef>
                <a:spcPts val="0"/>
              </a:spcBef>
              <a:spcAft>
                <a:spcPts val="0"/>
              </a:spcAft>
              <a:buClr>
                <a:srgbClr val="071B55"/>
              </a:buClr>
              <a:buSzPts val="1100"/>
              <a:buNone/>
              <a:defRPr sz="1400">
                <a:solidFill>
                  <a:srgbClr val="071B55"/>
                </a:solidFill>
              </a:defRPr>
            </a:lvl8pPr>
            <a:lvl9pPr lvl="8" rtl="0">
              <a:spcBef>
                <a:spcPts val="0"/>
              </a:spcBef>
              <a:spcAft>
                <a:spcPts val="0"/>
              </a:spcAft>
              <a:buClr>
                <a:srgbClr val="071B55"/>
              </a:buClr>
              <a:buSzPts val="1100"/>
              <a:buNone/>
              <a:defRPr sz="1400">
                <a:solidFill>
                  <a:srgbClr val="071B55"/>
                </a:solidFill>
              </a:defRPr>
            </a:lvl9pPr>
          </a:lstStyle>
          <a:p>
            <a:endParaRPr/>
          </a:p>
        </p:txBody>
      </p:sp>
      <p:sp>
        <p:nvSpPr>
          <p:cNvPr id="329" name="Google Shape;329;p37"/>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285750" algn="l" rtl="0">
              <a:lnSpc>
                <a:spcPct val="90000"/>
              </a:lnSpc>
              <a:spcBef>
                <a:spcPts val="8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1pPr>
            <a:lvl2pPr marL="914400" marR="0" lvl="1"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2pPr>
            <a:lvl3pPr marL="1371600" marR="0" lvl="2"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3pPr>
            <a:lvl4pPr marL="1828800" marR="0" lvl="3"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4pPr>
            <a:lvl5pPr marL="2286000" marR="0" lvl="4"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5pPr>
            <a:lvl6pPr marL="2743200" marR="0" lvl="5"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6pPr>
            <a:lvl7pPr marL="3200400" marR="0" lvl="6"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7pPr>
            <a:lvl8pPr marL="3657600" marR="0" lvl="7"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8pPr>
            <a:lvl9pPr marL="4114800" marR="0" lvl="8"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9pPr>
          </a:lstStyle>
          <a:p>
            <a:endParaRPr/>
          </a:p>
        </p:txBody>
      </p:sp>
      <p:sp>
        <p:nvSpPr>
          <p:cNvPr id="330" name="Google Shape;330;p3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C"/>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331" name="Google Shape;331;p3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C"/>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332" name="Google Shape;332;p3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C"/>
                </a:solidFill>
                <a:latin typeface="Calibri"/>
                <a:ea typeface="Calibri"/>
                <a:cs typeface="Calibri"/>
                <a:sym typeface="Calibri"/>
              </a:defRPr>
            </a:lvl1pPr>
            <a:lvl2pPr marL="0" marR="0" lvl="1" indent="0" algn="r" rtl="0">
              <a:spcBef>
                <a:spcPts val="0"/>
              </a:spcBef>
              <a:buNone/>
              <a:defRPr sz="900" b="0" i="0" u="none" strike="noStrike" cap="none">
                <a:solidFill>
                  <a:srgbClr val="88888C"/>
                </a:solidFill>
                <a:latin typeface="Calibri"/>
                <a:ea typeface="Calibri"/>
                <a:cs typeface="Calibri"/>
                <a:sym typeface="Calibri"/>
              </a:defRPr>
            </a:lvl2pPr>
            <a:lvl3pPr marL="0" marR="0" lvl="2" indent="0" algn="r" rtl="0">
              <a:spcBef>
                <a:spcPts val="0"/>
              </a:spcBef>
              <a:buNone/>
              <a:defRPr sz="900" b="0" i="0" u="none" strike="noStrike" cap="none">
                <a:solidFill>
                  <a:srgbClr val="88888C"/>
                </a:solidFill>
                <a:latin typeface="Calibri"/>
                <a:ea typeface="Calibri"/>
                <a:cs typeface="Calibri"/>
                <a:sym typeface="Calibri"/>
              </a:defRPr>
            </a:lvl3pPr>
            <a:lvl4pPr marL="0" marR="0" lvl="3" indent="0" algn="r" rtl="0">
              <a:spcBef>
                <a:spcPts val="0"/>
              </a:spcBef>
              <a:buNone/>
              <a:defRPr sz="900" b="0" i="0" u="none" strike="noStrike" cap="none">
                <a:solidFill>
                  <a:srgbClr val="88888C"/>
                </a:solidFill>
                <a:latin typeface="Calibri"/>
                <a:ea typeface="Calibri"/>
                <a:cs typeface="Calibri"/>
                <a:sym typeface="Calibri"/>
              </a:defRPr>
            </a:lvl4pPr>
            <a:lvl5pPr marL="0" marR="0" lvl="4" indent="0" algn="r" rtl="0">
              <a:spcBef>
                <a:spcPts val="0"/>
              </a:spcBef>
              <a:buNone/>
              <a:defRPr sz="900" b="0" i="0" u="none" strike="noStrike" cap="none">
                <a:solidFill>
                  <a:srgbClr val="88888C"/>
                </a:solidFill>
                <a:latin typeface="Calibri"/>
                <a:ea typeface="Calibri"/>
                <a:cs typeface="Calibri"/>
                <a:sym typeface="Calibri"/>
              </a:defRPr>
            </a:lvl5pPr>
            <a:lvl6pPr marL="0" marR="0" lvl="5" indent="0" algn="r" rtl="0">
              <a:spcBef>
                <a:spcPts val="0"/>
              </a:spcBef>
              <a:buNone/>
              <a:defRPr sz="900" b="0" i="0" u="none" strike="noStrike" cap="none">
                <a:solidFill>
                  <a:srgbClr val="88888C"/>
                </a:solidFill>
                <a:latin typeface="Calibri"/>
                <a:ea typeface="Calibri"/>
                <a:cs typeface="Calibri"/>
                <a:sym typeface="Calibri"/>
              </a:defRPr>
            </a:lvl6pPr>
            <a:lvl7pPr marL="0" marR="0" lvl="6" indent="0" algn="r" rtl="0">
              <a:spcBef>
                <a:spcPts val="0"/>
              </a:spcBef>
              <a:buNone/>
              <a:defRPr sz="900" b="0" i="0" u="none" strike="noStrike" cap="none">
                <a:solidFill>
                  <a:srgbClr val="88888C"/>
                </a:solidFill>
                <a:latin typeface="Calibri"/>
                <a:ea typeface="Calibri"/>
                <a:cs typeface="Calibri"/>
                <a:sym typeface="Calibri"/>
              </a:defRPr>
            </a:lvl7pPr>
            <a:lvl8pPr marL="0" marR="0" lvl="7" indent="0" algn="r" rtl="0">
              <a:spcBef>
                <a:spcPts val="0"/>
              </a:spcBef>
              <a:buNone/>
              <a:defRPr sz="900" b="0" i="0" u="none" strike="noStrike" cap="none">
                <a:solidFill>
                  <a:srgbClr val="88888C"/>
                </a:solidFill>
                <a:latin typeface="Calibri"/>
                <a:ea typeface="Calibri"/>
                <a:cs typeface="Calibri"/>
                <a:sym typeface="Calibri"/>
              </a:defRPr>
            </a:lvl8pPr>
            <a:lvl9pPr marL="0" marR="0" lvl="8" indent="0" algn="r" rtl="0">
              <a:spcBef>
                <a:spcPts val="0"/>
              </a:spcBef>
              <a:buNone/>
              <a:defRPr sz="900" b="0" i="0" u="none" strike="noStrike" cap="none">
                <a:solidFill>
                  <a:srgbClr val="88888C"/>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9.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4.jp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hyperlink" Target="https://www.aviationpros.com/airports/press-release/21292487/airport-lounge-development-airport-dimensions-data-shows-increasing-importance-of-the-lounge-as-a-new-epicentre-of-airport-commerce" TargetMode="External"/><Relationship Id="rId7" Type="http://schemas.openxmlformats.org/officeDocument/2006/relationships/hyperlink" Target="https://www.trondent.com/business-travel-statistics/" TargetMode="External"/><Relationship Id="rId2" Type="http://schemas.openxmlformats.org/officeDocument/2006/relationships/notesSlide" Target="../notesSlides/notesSlide26.xml"/><Relationship Id="rId1" Type="http://schemas.openxmlformats.org/officeDocument/2006/relationships/slideLayout" Target="../slideLayouts/slideLayout38.xml"/><Relationship Id="rId6" Type="http://schemas.openxmlformats.org/officeDocument/2006/relationships/hyperlink" Target="https://www.bts.gov/newsroom/february-2023-us-airline-traffic-data" TargetMode="External"/><Relationship Id="rId5" Type="http://schemas.openxmlformats.org/officeDocument/2006/relationships/hyperlink" Target="https://www.futuremarketinsights.com/reports/airport-sleeping-pods-market" TargetMode="External"/><Relationship Id="rId4" Type="http://schemas.openxmlformats.org/officeDocument/2006/relationships/hyperlink" Target="https://www.asdreports.com/market-research-report-625704/global-airport-sleeping-pods-market-global-industry-size-share-trends"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9.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64"/>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t" anchorCtr="0">
            <a:noAutofit/>
          </a:bodyPr>
          <a:lstStyle/>
          <a:p>
            <a:pPr marL="0" marR="38100" lvl="0" indent="0" algn="ctr" rtl="0">
              <a:lnSpc>
                <a:spcPct val="128571"/>
              </a:lnSpc>
              <a:spcBef>
                <a:spcPts val="0"/>
              </a:spcBef>
              <a:spcAft>
                <a:spcPts val="0"/>
              </a:spcAft>
              <a:buNone/>
            </a:pPr>
            <a:r>
              <a:rPr lang="en">
                <a:solidFill>
                  <a:schemeClr val="lt1"/>
                </a:solidFill>
                <a:latin typeface="Roboto Slab Black"/>
                <a:ea typeface="Roboto Slab Black"/>
                <a:cs typeface="Roboto Slab Black"/>
                <a:sym typeface="Roboto Slab Black"/>
              </a:rPr>
              <a:t>N</a:t>
            </a:r>
            <a:r>
              <a:rPr lang="en" b="1">
                <a:solidFill>
                  <a:schemeClr val="lt1"/>
                </a:solidFill>
                <a:latin typeface="Manrope"/>
                <a:ea typeface="Manrope"/>
                <a:cs typeface="Manrope"/>
                <a:sym typeface="Manrope"/>
              </a:rPr>
              <a:t>estPod</a:t>
            </a:r>
            <a:endParaRPr b="1">
              <a:solidFill>
                <a:schemeClr val="lt1"/>
              </a:solidFill>
              <a:latin typeface="Manrope"/>
              <a:ea typeface="Manrope"/>
              <a:cs typeface="Manrope"/>
              <a:sym typeface="Manrope"/>
            </a:endParaRPr>
          </a:p>
          <a:p>
            <a:pPr marL="0" lvl="0" indent="0" algn="ctr" rtl="0">
              <a:lnSpc>
                <a:spcPct val="90000"/>
              </a:lnSpc>
              <a:spcBef>
                <a:spcPts val="0"/>
              </a:spcBef>
              <a:spcAft>
                <a:spcPts val="0"/>
              </a:spcAft>
              <a:buClr>
                <a:schemeClr val="dk1"/>
              </a:buClr>
              <a:buSzPts val="4500"/>
              <a:buFont typeface="Nunito Sans Black"/>
              <a:buNone/>
            </a:pPr>
            <a:endParaRPr/>
          </a:p>
        </p:txBody>
      </p:sp>
      <p:sp>
        <p:nvSpPr>
          <p:cNvPr id="629" name="Google Shape;629;p64"/>
          <p:cNvSpPr txBox="1">
            <a:spLocks noGrp="1"/>
          </p:cNvSpPr>
          <p:nvPr>
            <p:ph type="subTitle" idx="1"/>
          </p:nvPr>
        </p:nvSpPr>
        <p:spPr>
          <a:xfrm>
            <a:off x="2728325" y="2812500"/>
            <a:ext cx="3643500" cy="380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a:t>Jose Omaña, Andrea Miguel Benavent, Claudia Verona, Frank Dalton, Danah Almekrad, Weisi Wu, Saif Alremeithi, Pedro Velez</a:t>
            </a:r>
            <a:endParaRPr/>
          </a:p>
        </p:txBody>
      </p:sp>
      <p:pic>
        <p:nvPicPr>
          <p:cNvPr id="2" name="Audio Recording 19/10/2023 at 19:56:02">
            <a:hlinkClick r:id="" action="ppaction://media"/>
            <a:extLst>
              <a:ext uri="{FF2B5EF4-FFF2-40B4-BE49-F238E27FC236}">
                <a16:creationId xmlns:a16="http://schemas.microsoft.com/office/drawing/2014/main" id="{F30F51C6-BA8A-5DAA-1A6D-39134DF226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grpSp>
        <p:nvGrpSpPr>
          <p:cNvPr id="785" name="Google Shape;785;p73"/>
          <p:cNvGrpSpPr/>
          <p:nvPr/>
        </p:nvGrpSpPr>
        <p:grpSpPr>
          <a:xfrm>
            <a:off x="4012494" y="1660763"/>
            <a:ext cx="204612" cy="285333"/>
            <a:chOff x="-63987100" y="2646800"/>
            <a:chExt cx="227625" cy="317425"/>
          </a:xfrm>
        </p:grpSpPr>
        <p:sp>
          <p:nvSpPr>
            <p:cNvPr id="786" name="Google Shape;786;p7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73"/>
          <p:cNvGrpSpPr/>
          <p:nvPr/>
        </p:nvGrpSpPr>
        <p:grpSpPr>
          <a:xfrm>
            <a:off x="7158130" y="1660766"/>
            <a:ext cx="279670" cy="285333"/>
            <a:chOff x="-65129950" y="2646800"/>
            <a:chExt cx="311125" cy="317425"/>
          </a:xfrm>
        </p:grpSpPr>
        <p:sp>
          <p:nvSpPr>
            <p:cNvPr id="789" name="Google Shape;789;p7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 name="Google Shape;791;p73"/>
          <p:cNvSpPr/>
          <p:nvPr/>
        </p:nvSpPr>
        <p:spPr>
          <a:xfrm>
            <a:off x="906189" y="1309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792" name="Google Shape;792;p73"/>
          <p:cNvCxnSpPr/>
          <p:nvPr/>
        </p:nvCxnSpPr>
        <p:spPr>
          <a:xfrm rot="10800000">
            <a:off x="1397300" y="2289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793" name="Google Shape;793;p73"/>
          <p:cNvSpPr txBox="1"/>
          <p:nvPr/>
        </p:nvSpPr>
        <p:spPr>
          <a:xfrm>
            <a:off x="453200" y="2775450"/>
            <a:ext cx="1893600" cy="2259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WHAT DO WE EXPECT?</a:t>
            </a:r>
            <a:endParaRPr sz="1000">
              <a:solidFill>
                <a:srgbClr val="FFFFFF"/>
              </a:solidFill>
              <a:latin typeface="Roboto Slab Light"/>
              <a:ea typeface="Roboto Slab Light"/>
              <a:cs typeface="Roboto Slab Light"/>
              <a:sym typeface="Roboto Slab Light"/>
            </a:endParaRPr>
          </a:p>
        </p:txBody>
      </p:sp>
      <p:sp>
        <p:nvSpPr>
          <p:cNvPr id="794" name="Google Shape;794;p73"/>
          <p:cNvSpPr/>
          <p:nvPr/>
        </p:nvSpPr>
        <p:spPr>
          <a:xfrm>
            <a:off x="3620989" y="1308953"/>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795" name="Google Shape;795;p73"/>
          <p:cNvGrpSpPr/>
          <p:nvPr/>
        </p:nvGrpSpPr>
        <p:grpSpPr>
          <a:xfrm>
            <a:off x="1257680" y="1660400"/>
            <a:ext cx="284637" cy="286052"/>
            <a:chOff x="-62150375" y="2664925"/>
            <a:chExt cx="316650" cy="318225"/>
          </a:xfrm>
        </p:grpSpPr>
        <p:sp>
          <p:nvSpPr>
            <p:cNvPr id="796" name="Google Shape;796;p7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0" name="Google Shape;800;p73"/>
          <p:cNvCxnSpPr/>
          <p:nvPr/>
        </p:nvCxnSpPr>
        <p:spPr>
          <a:xfrm rot="10800000">
            <a:off x="4112100" y="2289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01" name="Google Shape;801;p73"/>
          <p:cNvSpPr txBox="1"/>
          <p:nvPr/>
        </p:nvSpPr>
        <p:spPr>
          <a:xfrm>
            <a:off x="3168000" y="27754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TRAVEL INDUSTRY OVERVIEW</a:t>
            </a:r>
            <a:endParaRPr sz="1000">
              <a:solidFill>
                <a:srgbClr val="FFFFFF"/>
              </a:solidFill>
              <a:latin typeface="Roboto Slab Light"/>
              <a:ea typeface="Roboto Slab Light"/>
              <a:cs typeface="Roboto Slab Light"/>
              <a:sym typeface="Roboto Slab Light"/>
            </a:endParaRPr>
          </a:p>
        </p:txBody>
      </p:sp>
      <p:sp>
        <p:nvSpPr>
          <p:cNvPr id="802" name="Google Shape;802;p73"/>
          <p:cNvSpPr/>
          <p:nvPr/>
        </p:nvSpPr>
        <p:spPr>
          <a:xfrm>
            <a:off x="6804164" y="1309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803" name="Google Shape;803;p73"/>
          <p:cNvCxnSpPr/>
          <p:nvPr/>
        </p:nvCxnSpPr>
        <p:spPr>
          <a:xfrm rot="10800000">
            <a:off x="7295275" y="2289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04" name="Google Shape;804;p73"/>
          <p:cNvSpPr txBox="1"/>
          <p:nvPr/>
        </p:nvSpPr>
        <p:spPr>
          <a:xfrm>
            <a:off x="6351175" y="27754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FUTURE TRENDS</a:t>
            </a:r>
            <a:endParaRPr sz="1200">
              <a:solidFill>
                <a:srgbClr val="FFFFFF"/>
              </a:solidFill>
              <a:latin typeface="Squada One"/>
              <a:ea typeface="Squada One"/>
              <a:cs typeface="Squada One"/>
              <a:sym typeface="Squada One"/>
            </a:endParaRPr>
          </a:p>
          <a:p>
            <a:pPr marL="0" marR="0" lvl="0" indent="0" algn="l" rtl="0">
              <a:lnSpc>
                <a:spcPct val="100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p:txBody>
      </p:sp>
      <p:cxnSp>
        <p:nvCxnSpPr>
          <p:cNvPr id="805" name="Google Shape;805;p73"/>
          <p:cNvCxnSpPr/>
          <p:nvPr/>
        </p:nvCxnSpPr>
        <p:spPr>
          <a:xfrm>
            <a:off x="1399700" y="3433475"/>
            <a:ext cx="600" cy="470700"/>
          </a:xfrm>
          <a:prstGeom prst="straightConnector1">
            <a:avLst/>
          </a:prstGeom>
          <a:noFill/>
          <a:ln w="9525" cap="flat" cmpd="sng">
            <a:solidFill>
              <a:schemeClr val="dk2"/>
            </a:solidFill>
            <a:prstDash val="solid"/>
            <a:round/>
            <a:headEnd type="none" w="med" len="med"/>
            <a:tailEnd type="triangle" w="med" len="med"/>
          </a:ln>
        </p:spPr>
      </p:cxnSp>
      <p:sp>
        <p:nvSpPr>
          <p:cNvPr id="806" name="Google Shape;806;p73"/>
          <p:cNvSpPr txBox="1"/>
          <p:nvPr/>
        </p:nvSpPr>
        <p:spPr>
          <a:xfrm>
            <a:off x="472125" y="3968250"/>
            <a:ext cx="1893600" cy="2259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2030: </a:t>
            </a:r>
            <a:r>
              <a:rPr lang="en" sz="1000" b="1">
                <a:solidFill>
                  <a:srgbClr val="FFFFFF"/>
                </a:solidFill>
                <a:latin typeface="Roboto Slab"/>
                <a:ea typeface="Roboto Slab"/>
                <a:cs typeface="Roboto Slab"/>
                <a:sym typeface="Roboto Slab"/>
              </a:rPr>
              <a:t>USD 134.28 million</a:t>
            </a:r>
            <a:r>
              <a:rPr lang="en" sz="1000">
                <a:solidFill>
                  <a:srgbClr val="FFFFFF"/>
                </a:solidFill>
                <a:latin typeface="Roboto Slab Light"/>
                <a:ea typeface="Roboto Slab Light"/>
                <a:cs typeface="Roboto Slab Light"/>
                <a:sym typeface="Roboto Slab Light"/>
              </a:rPr>
              <a:t> market value</a:t>
            </a:r>
            <a:endParaRPr sz="1000">
              <a:solidFill>
                <a:srgbClr val="FFFFFF"/>
              </a:solidFill>
              <a:latin typeface="Roboto Slab Light"/>
              <a:ea typeface="Roboto Slab Light"/>
              <a:cs typeface="Roboto Slab Light"/>
              <a:sym typeface="Roboto Slab Light"/>
            </a:endParaRPr>
          </a:p>
        </p:txBody>
      </p:sp>
      <p:sp>
        <p:nvSpPr>
          <p:cNvPr id="807" name="Google Shape;807;p73"/>
          <p:cNvSpPr txBox="1"/>
          <p:nvPr/>
        </p:nvSpPr>
        <p:spPr>
          <a:xfrm>
            <a:off x="2507475" y="2775450"/>
            <a:ext cx="3368400" cy="1962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500"/>
              </a:spcBef>
              <a:spcAft>
                <a:spcPts val="0"/>
              </a:spcAft>
              <a:buNone/>
            </a:pPr>
            <a:r>
              <a:rPr lang="en" sz="1000" dirty="0">
                <a:solidFill>
                  <a:srgbClr val="FFFFFF"/>
                </a:solidFill>
                <a:latin typeface="Roboto Slab Light"/>
                <a:ea typeface="Roboto Slab Light"/>
                <a:cs typeface="Roboto Slab Light"/>
                <a:sym typeface="Roboto Slab Light"/>
              </a:rPr>
              <a:t>In 2022, there were approximately 460 million business travelers and over 900 million tourists on foreign trips.</a:t>
            </a:r>
            <a:endParaRPr sz="1000" dirty="0">
              <a:solidFill>
                <a:srgbClr val="FFFFFF"/>
              </a:solidFill>
              <a:latin typeface="Roboto Slab Light"/>
              <a:ea typeface="Roboto Slab Light"/>
              <a:cs typeface="Roboto Slab Light"/>
              <a:sym typeface="Roboto Slab Light"/>
            </a:endParaRPr>
          </a:p>
          <a:p>
            <a:pPr marL="0" lvl="0" indent="0" algn="ctr" rtl="0">
              <a:lnSpc>
                <a:spcPct val="115000"/>
              </a:lnSpc>
              <a:spcBef>
                <a:spcPts val="1500"/>
              </a:spcBef>
              <a:spcAft>
                <a:spcPts val="0"/>
              </a:spcAft>
              <a:buNone/>
            </a:pPr>
            <a:r>
              <a:rPr lang="en" sz="1000" dirty="0">
                <a:solidFill>
                  <a:srgbClr val="FFFFFF"/>
                </a:solidFill>
                <a:latin typeface="Roboto Slab Light"/>
                <a:ea typeface="Roboto Slab Light"/>
                <a:cs typeface="Roboto Slab Light"/>
                <a:sym typeface="Roboto Slab Light"/>
              </a:rPr>
              <a:t>Post-pandemic travel restrictions, there was a significant increase in international travel, creating a demand for rest options and private spaces.</a:t>
            </a:r>
            <a:endParaRPr sz="1000" dirty="0">
              <a:solidFill>
                <a:srgbClr val="FFFFFF"/>
              </a:solidFill>
              <a:latin typeface="Roboto Slab Light"/>
              <a:ea typeface="Roboto Slab Light"/>
              <a:cs typeface="Roboto Slab Light"/>
              <a:sym typeface="Roboto Slab Light"/>
            </a:endParaRPr>
          </a:p>
          <a:p>
            <a:pPr marL="0" lvl="0" indent="0" algn="ctr" rtl="0">
              <a:lnSpc>
                <a:spcPct val="115000"/>
              </a:lnSpc>
              <a:spcBef>
                <a:spcPts val="1500"/>
              </a:spcBef>
              <a:spcAft>
                <a:spcPts val="1500"/>
              </a:spcAft>
              <a:buNone/>
            </a:pPr>
            <a:r>
              <a:rPr lang="en" sz="1000" dirty="0">
                <a:solidFill>
                  <a:srgbClr val="FFFFFF"/>
                </a:solidFill>
                <a:latin typeface="Roboto Slab Light"/>
                <a:ea typeface="Roboto Slab Light"/>
                <a:cs typeface="Roboto Slab Light"/>
                <a:sym typeface="Roboto Slab Light"/>
              </a:rPr>
              <a:t>Flight delays, with an average of 30,000 daily globally, motivate travelers to seek sleeping pod solutions.</a:t>
            </a:r>
            <a:endParaRPr sz="1200" dirty="0">
              <a:solidFill>
                <a:srgbClr val="374151"/>
              </a:solidFill>
              <a:highlight>
                <a:srgbClr val="F7F7F8"/>
              </a:highlight>
              <a:latin typeface="Roboto"/>
              <a:ea typeface="Roboto"/>
              <a:cs typeface="Roboto"/>
              <a:sym typeface="Roboto"/>
            </a:endParaRPr>
          </a:p>
        </p:txBody>
      </p:sp>
      <p:sp>
        <p:nvSpPr>
          <p:cNvPr id="808" name="Google Shape;808;p73"/>
          <p:cNvSpPr txBox="1"/>
          <p:nvPr/>
        </p:nvSpPr>
        <p:spPr>
          <a:xfrm>
            <a:off x="5960082" y="2775450"/>
            <a:ext cx="2846400" cy="1962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500"/>
              </a:spcBef>
              <a:spcAft>
                <a:spcPts val="0"/>
              </a:spcAft>
              <a:buNone/>
            </a:pPr>
            <a:r>
              <a:rPr lang="en" sz="1000" dirty="0">
                <a:solidFill>
                  <a:schemeClr val="lt1"/>
                </a:solidFill>
                <a:latin typeface="Roboto Slab Light"/>
                <a:ea typeface="Roboto Slab Light"/>
                <a:cs typeface="Roboto Slab Light"/>
                <a:sym typeface="Roboto Slab Light"/>
              </a:rPr>
              <a:t>Innovations enhancing passenger services are projected to boost market revenue.</a:t>
            </a:r>
            <a:endParaRPr sz="1000" dirty="0">
              <a:solidFill>
                <a:schemeClr val="lt1"/>
              </a:solidFill>
              <a:latin typeface="Roboto Slab Light"/>
              <a:ea typeface="Roboto Slab Light"/>
              <a:cs typeface="Roboto Slab Light"/>
              <a:sym typeface="Roboto Slab Light"/>
            </a:endParaRPr>
          </a:p>
          <a:p>
            <a:pPr marL="0" lvl="0" indent="0" algn="ctr" rtl="0">
              <a:lnSpc>
                <a:spcPct val="115000"/>
              </a:lnSpc>
              <a:spcBef>
                <a:spcPts val="1500"/>
              </a:spcBef>
              <a:spcAft>
                <a:spcPts val="0"/>
              </a:spcAft>
              <a:buNone/>
            </a:pPr>
            <a:r>
              <a:rPr lang="en" sz="1000" dirty="0">
                <a:solidFill>
                  <a:schemeClr val="lt1"/>
                </a:solidFill>
                <a:latin typeface="Roboto Slab Light"/>
                <a:ea typeface="Roboto Slab Light"/>
                <a:cs typeface="Roboto Slab Light"/>
                <a:sym typeface="Roboto Slab Light"/>
              </a:rPr>
              <a:t>The demand for high-end airport services is on the rise, leading to opportunities for market growth.</a:t>
            </a:r>
            <a:endParaRPr sz="1000" dirty="0">
              <a:solidFill>
                <a:schemeClr val="lt1"/>
              </a:solidFill>
              <a:latin typeface="Roboto Slab Light"/>
              <a:ea typeface="Roboto Slab Light"/>
              <a:cs typeface="Roboto Slab Light"/>
              <a:sym typeface="Roboto Slab Light"/>
            </a:endParaRPr>
          </a:p>
          <a:p>
            <a:pPr marL="0" lvl="0" indent="0" algn="ctr" rtl="0">
              <a:lnSpc>
                <a:spcPct val="115000"/>
              </a:lnSpc>
              <a:spcBef>
                <a:spcPts val="1500"/>
              </a:spcBef>
              <a:spcAft>
                <a:spcPts val="1500"/>
              </a:spcAft>
              <a:buNone/>
            </a:pPr>
            <a:r>
              <a:rPr lang="en" sz="1000" dirty="0">
                <a:solidFill>
                  <a:schemeClr val="lt1"/>
                </a:solidFill>
                <a:latin typeface="Roboto Slab Light"/>
                <a:ea typeface="Roboto Slab Light"/>
                <a:cs typeface="Roboto Slab Light"/>
                <a:sym typeface="Roboto Slab Light"/>
              </a:rPr>
              <a:t>Smart airports with passenger-friendly services are expected to expand, driven by public acceptance.</a:t>
            </a:r>
            <a:endParaRPr sz="1200" dirty="0">
              <a:solidFill>
                <a:srgbClr val="374151"/>
              </a:solidFill>
              <a:highlight>
                <a:srgbClr val="F7F7F8"/>
              </a:highlight>
              <a:latin typeface="Roboto"/>
              <a:ea typeface="Roboto"/>
              <a:cs typeface="Roboto"/>
              <a:sym typeface="Roboto"/>
            </a:endParaRPr>
          </a:p>
        </p:txBody>
      </p:sp>
      <p:sp>
        <p:nvSpPr>
          <p:cNvPr id="809" name="Google Shape;809;p73"/>
          <p:cNvSpPr txBox="1"/>
          <p:nvPr/>
        </p:nvSpPr>
        <p:spPr>
          <a:xfrm flipH="1">
            <a:off x="275875" y="215800"/>
            <a:ext cx="6867900" cy="561600"/>
          </a:xfrm>
          <a:prstGeom prst="rect">
            <a:avLst/>
          </a:prstGeom>
          <a:noFill/>
          <a:ln>
            <a:noFill/>
          </a:ln>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rgbClr val="FFFFFF"/>
                </a:solidFill>
                <a:latin typeface="Squada One"/>
                <a:ea typeface="Squada One"/>
                <a:cs typeface="Squada One"/>
                <a:sym typeface="Squada One"/>
              </a:rPr>
              <a:t>Market Overview</a:t>
            </a:r>
            <a:endParaRPr sz="4500">
              <a:solidFill>
                <a:srgbClr val="FFFFFF"/>
              </a:solidFill>
              <a:latin typeface="Squada One"/>
              <a:ea typeface="Squada One"/>
              <a:cs typeface="Squada One"/>
              <a:sym typeface="Squada One"/>
            </a:endParaRPr>
          </a:p>
        </p:txBody>
      </p:sp>
      <p:sp>
        <p:nvSpPr>
          <p:cNvPr id="810" name="Google Shape;810;p73"/>
          <p:cNvSpPr txBox="1"/>
          <p:nvPr/>
        </p:nvSpPr>
        <p:spPr>
          <a:xfrm>
            <a:off x="330375" y="3001350"/>
            <a:ext cx="2177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lt1"/>
                </a:solidFill>
                <a:latin typeface="Roboto Slab Light"/>
                <a:ea typeface="Roboto Slab Light"/>
                <a:cs typeface="Roboto Slab Light"/>
                <a:sym typeface="Roboto Slab Light"/>
              </a:rPr>
              <a:t>2022: </a:t>
            </a:r>
            <a:r>
              <a:rPr lang="en" sz="1000" b="1">
                <a:solidFill>
                  <a:schemeClr val="lt1"/>
                </a:solidFill>
                <a:latin typeface="Roboto Slab"/>
                <a:ea typeface="Roboto Slab"/>
                <a:cs typeface="Roboto Slab"/>
                <a:sym typeface="Roboto Slab"/>
              </a:rPr>
              <a:t>USD 73.69 million</a:t>
            </a:r>
            <a:r>
              <a:rPr lang="en" sz="1000">
                <a:solidFill>
                  <a:schemeClr val="lt1"/>
                </a:solidFill>
                <a:latin typeface="Roboto Slab Light"/>
                <a:ea typeface="Roboto Slab Light"/>
                <a:cs typeface="Roboto Slab Light"/>
                <a:sym typeface="Roboto Slab Light"/>
              </a:rPr>
              <a:t> market value</a:t>
            </a:r>
            <a:endParaRPr sz="1000">
              <a:solidFill>
                <a:schemeClr val="lt1"/>
              </a:solidFill>
              <a:latin typeface="Roboto Slab Light"/>
              <a:ea typeface="Roboto Slab Light"/>
              <a:cs typeface="Roboto Slab Light"/>
              <a:sym typeface="Roboto Slab Light"/>
            </a:endParaRPr>
          </a:p>
        </p:txBody>
      </p:sp>
      <p:sp>
        <p:nvSpPr>
          <p:cNvPr id="811" name="Google Shape;811;p73"/>
          <p:cNvSpPr txBox="1"/>
          <p:nvPr/>
        </p:nvSpPr>
        <p:spPr>
          <a:xfrm>
            <a:off x="0" y="4895400"/>
            <a:ext cx="1774200" cy="2481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sz="1200">
                <a:solidFill>
                  <a:srgbClr val="FFFFFF"/>
                </a:solidFill>
                <a:latin typeface="Squada One"/>
                <a:ea typeface="Squada One"/>
                <a:cs typeface="Squada One"/>
                <a:sym typeface="Squada One"/>
              </a:rPr>
              <a:t>Source: Future Market Insights</a:t>
            </a:r>
            <a:endParaRPr sz="1000">
              <a:solidFill>
                <a:srgbClr val="FFFFFF"/>
              </a:solidFill>
              <a:latin typeface="Roboto Slab Light"/>
              <a:ea typeface="Roboto Slab Light"/>
              <a:cs typeface="Roboto Slab Light"/>
              <a:sym typeface="Roboto Slab Light"/>
            </a:endParaRPr>
          </a:p>
        </p:txBody>
      </p:sp>
      <p:pic>
        <p:nvPicPr>
          <p:cNvPr id="2" name="Audio Recording 19/10/2023 at 20:03:53">
            <a:hlinkClick r:id="" action="ppaction://media"/>
            <a:extLst>
              <a:ext uri="{FF2B5EF4-FFF2-40B4-BE49-F238E27FC236}">
                <a16:creationId xmlns:a16="http://schemas.microsoft.com/office/drawing/2014/main" id="{122A2FE3-7824-D4B0-4651-729541A4FE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74"/>
          <p:cNvSpPr txBox="1">
            <a:spLocks noGrp="1"/>
          </p:cNvSpPr>
          <p:nvPr>
            <p:ph type="ctrTitle"/>
          </p:nvPr>
        </p:nvSpPr>
        <p:spPr>
          <a:xfrm flipH="1">
            <a:off x="214300" y="243850"/>
            <a:ext cx="2127000" cy="8232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n" sz="3500"/>
              <a:t>Competitors </a:t>
            </a:r>
            <a:endParaRPr sz="3500"/>
          </a:p>
        </p:txBody>
      </p:sp>
      <p:sp>
        <p:nvSpPr>
          <p:cNvPr id="817" name="Google Shape;817;p74"/>
          <p:cNvSpPr txBox="1">
            <a:spLocks noGrp="1"/>
          </p:cNvSpPr>
          <p:nvPr>
            <p:ph type="subTitle" idx="2"/>
          </p:nvPr>
        </p:nvSpPr>
        <p:spPr>
          <a:xfrm>
            <a:off x="906244" y="1653113"/>
            <a:ext cx="1514400" cy="894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chemeClr val="dk1"/>
              </a:buClr>
              <a:buSzPts val="900"/>
              <a:buNone/>
            </a:pPr>
            <a:r>
              <a:rPr lang="en" sz="1100"/>
              <a:t>78% or the surveyees access these spaces for the food and 68% gained access in order to make use of leisure amenities.</a:t>
            </a:r>
            <a:endParaRPr sz="1100"/>
          </a:p>
          <a:p>
            <a:pPr marL="0" lvl="0" indent="0" algn="ctr" rtl="0">
              <a:lnSpc>
                <a:spcPct val="90000"/>
              </a:lnSpc>
              <a:spcBef>
                <a:spcPts val="0"/>
              </a:spcBef>
              <a:spcAft>
                <a:spcPts val="0"/>
              </a:spcAft>
              <a:buClr>
                <a:schemeClr val="dk1"/>
              </a:buClr>
              <a:buSzPts val="900"/>
              <a:buNone/>
            </a:pPr>
            <a:endParaRPr sz="1100"/>
          </a:p>
          <a:p>
            <a:pPr marL="0" lvl="0" indent="0" algn="ctr" rtl="0">
              <a:lnSpc>
                <a:spcPct val="90000"/>
              </a:lnSpc>
              <a:spcBef>
                <a:spcPts val="0"/>
              </a:spcBef>
              <a:spcAft>
                <a:spcPts val="0"/>
              </a:spcAft>
              <a:buClr>
                <a:schemeClr val="dk1"/>
              </a:buClr>
              <a:buSzPts val="900"/>
              <a:buNone/>
            </a:pPr>
            <a:r>
              <a:rPr lang="en" sz="1100"/>
              <a:t>The average cost is  $25 to $60 per person. </a:t>
            </a:r>
            <a:endParaRPr sz="1100"/>
          </a:p>
        </p:txBody>
      </p:sp>
      <p:sp>
        <p:nvSpPr>
          <p:cNvPr id="818" name="Google Shape;818;p74"/>
          <p:cNvSpPr txBox="1">
            <a:spLocks noGrp="1"/>
          </p:cNvSpPr>
          <p:nvPr>
            <p:ph type="subTitle" idx="1"/>
          </p:nvPr>
        </p:nvSpPr>
        <p:spPr>
          <a:xfrm flipH="1">
            <a:off x="906049" y="7821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a:t>Lounges</a:t>
            </a:r>
            <a:endParaRPr sz="1400"/>
          </a:p>
        </p:txBody>
      </p:sp>
      <p:sp>
        <p:nvSpPr>
          <p:cNvPr id="819" name="Google Shape;819;p74"/>
          <p:cNvSpPr txBox="1">
            <a:spLocks noGrp="1"/>
          </p:cNvSpPr>
          <p:nvPr>
            <p:ph type="subTitle" idx="3"/>
          </p:nvPr>
        </p:nvSpPr>
        <p:spPr>
          <a:xfrm flipH="1">
            <a:off x="2897617" y="8583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a:t>Restaurant Areas</a:t>
            </a:r>
            <a:endParaRPr sz="1400"/>
          </a:p>
        </p:txBody>
      </p:sp>
      <p:sp>
        <p:nvSpPr>
          <p:cNvPr id="820" name="Google Shape;820;p74"/>
          <p:cNvSpPr txBox="1">
            <a:spLocks noGrp="1"/>
          </p:cNvSpPr>
          <p:nvPr>
            <p:ph type="subTitle" idx="5"/>
          </p:nvPr>
        </p:nvSpPr>
        <p:spPr>
          <a:xfrm flipH="1">
            <a:off x="4882125" y="7821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a:t>Free Work Spaces</a:t>
            </a:r>
            <a:endParaRPr sz="1400"/>
          </a:p>
        </p:txBody>
      </p:sp>
      <p:sp>
        <p:nvSpPr>
          <p:cNvPr id="821" name="Google Shape;821;p74"/>
          <p:cNvSpPr txBox="1">
            <a:spLocks noGrp="1"/>
          </p:cNvSpPr>
          <p:nvPr>
            <p:ph type="subTitle" idx="4"/>
          </p:nvPr>
        </p:nvSpPr>
        <p:spPr>
          <a:xfrm>
            <a:off x="2897813" y="1729313"/>
            <a:ext cx="1514400" cy="894600"/>
          </a:xfrm>
          <a:prstGeom prst="rect">
            <a:avLst/>
          </a:prstGeom>
        </p:spPr>
        <p:txBody>
          <a:bodyPr spcFirstLastPara="1" wrap="square" lIns="68575" tIns="34275" rIns="68575" bIns="34275" anchor="t" anchorCtr="0">
            <a:noAutofit/>
          </a:bodyPr>
          <a:lstStyle/>
          <a:p>
            <a:pPr marL="0" lvl="0" indent="0" algn="ctr" rtl="0">
              <a:lnSpc>
                <a:spcPct val="90000"/>
              </a:lnSpc>
              <a:spcBef>
                <a:spcPts val="0"/>
              </a:spcBef>
              <a:spcAft>
                <a:spcPts val="0"/>
              </a:spcAft>
              <a:buNone/>
            </a:pPr>
            <a:r>
              <a:rPr lang="en" sz="1100">
                <a:solidFill>
                  <a:schemeClr val="lt1"/>
                </a:solidFill>
              </a:rPr>
              <a:t>Cater to travelers basic needs and comfort while awaiting their flight.</a:t>
            </a:r>
            <a:endParaRPr sz="1100">
              <a:solidFill>
                <a:schemeClr val="lt1"/>
              </a:solidFill>
            </a:endParaRPr>
          </a:p>
          <a:p>
            <a:pPr marL="0" lvl="0" indent="0" algn="ctr" rtl="0">
              <a:lnSpc>
                <a:spcPct val="90000"/>
              </a:lnSpc>
              <a:spcBef>
                <a:spcPts val="0"/>
              </a:spcBef>
              <a:spcAft>
                <a:spcPts val="0"/>
              </a:spcAft>
              <a:buNone/>
            </a:pPr>
            <a:endParaRPr sz="1100">
              <a:solidFill>
                <a:schemeClr val="lt1"/>
              </a:solidFill>
            </a:endParaRPr>
          </a:p>
          <a:p>
            <a:pPr marL="0" lvl="0" indent="0" algn="ctr" rtl="0">
              <a:lnSpc>
                <a:spcPct val="90000"/>
              </a:lnSpc>
              <a:spcBef>
                <a:spcPts val="0"/>
              </a:spcBef>
              <a:spcAft>
                <a:spcPts val="0"/>
              </a:spcAft>
              <a:buNone/>
            </a:pPr>
            <a:r>
              <a:rPr lang="en" sz="1100">
                <a:solidFill>
                  <a:schemeClr val="lt1"/>
                </a:solidFill>
              </a:rPr>
              <a:t>Customers have to buy food to use the tables. They are loud areas. </a:t>
            </a:r>
            <a:endParaRPr sz="1100">
              <a:solidFill>
                <a:schemeClr val="lt1"/>
              </a:solidFill>
            </a:endParaRPr>
          </a:p>
        </p:txBody>
      </p:sp>
      <p:sp>
        <p:nvSpPr>
          <p:cNvPr id="822" name="Google Shape;822;p74"/>
          <p:cNvSpPr txBox="1">
            <a:spLocks noGrp="1"/>
          </p:cNvSpPr>
          <p:nvPr>
            <p:ph type="subTitle" idx="6"/>
          </p:nvPr>
        </p:nvSpPr>
        <p:spPr>
          <a:xfrm>
            <a:off x="4882322" y="1653113"/>
            <a:ext cx="1514400" cy="894600"/>
          </a:xfrm>
          <a:prstGeom prst="rect">
            <a:avLst/>
          </a:prstGeom>
        </p:spPr>
        <p:txBody>
          <a:bodyPr spcFirstLastPara="1" wrap="square" lIns="68575" tIns="34275" rIns="68575" bIns="34275" anchor="t" anchorCtr="0">
            <a:noAutofit/>
          </a:bodyPr>
          <a:lstStyle/>
          <a:p>
            <a:pPr marL="0" lvl="0" indent="0" algn="ctr" rtl="0">
              <a:lnSpc>
                <a:spcPct val="90000"/>
              </a:lnSpc>
              <a:spcBef>
                <a:spcPts val="0"/>
              </a:spcBef>
              <a:spcAft>
                <a:spcPts val="0"/>
              </a:spcAft>
              <a:buNone/>
            </a:pPr>
            <a:r>
              <a:rPr lang="en" sz="1100">
                <a:solidFill>
                  <a:schemeClr val="lt1"/>
                </a:solidFill>
              </a:rPr>
              <a:t>Areas near boarding gates with seating and usually areas to charge any electronics. </a:t>
            </a:r>
            <a:endParaRPr sz="1100">
              <a:solidFill>
                <a:schemeClr val="lt1"/>
              </a:solidFill>
            </a:endParaRPr>
          </a:p>
          <a:p>
            <a:pPr marL="0" lvl="0" indent="0" algn="ctr" rtl="0">
              <a:lnSpc>
                <a:spcPct val="90000"/>
              </a:lnSpc>
              <a:spcBef>
                <a:spcPts val="0"/>
              </a:spcBef>
              <a:spcAft>
                <a:spcPts val="0"/>
              </a:spcAft>
              <a:buNone/>
            </a:pPr>
            <a:endParaRPr sz="1100">
              <a:solidFill>
                <a:schemeClr val="lt1"/>
              </a:solidFill>
            </a:endParaRPr>
          </a:p>
          <a:p>
            <a:pPr marL="0" lvl="0" indent="0" algn="ctr" rtl="0">
              <a:lnSpc>
                <a:spcPct val="90000"/>
              </a:lnSpc>
              <a:spcBef>
                <a:spcPts val="0"/>
              </a:spcBef>
              <a:spcAft>
                <a:spcPts val="0"/>
              </a:spcAft>
              <a:buNone/>
            </a:pPr>
            <a:r>
              <a:rPr lang="en" sz="1100">
                <a:solidFill>
                  <a:schemeClr val="lt1"/>
                </a:solidFill>
              </a:rPr>
              <a:t>Most of the free areas are deteriorated and crowded. </a:t>
            </a:r>
            <a:endParaRPr sz="1100">
              <a:solidFill>
                <a:schemeClr val="lt1"/>
              </a:solidFill>
            </a:endParaRPr>
          </a:p>
        </p:txBody>
      </p:sp>
      <p:sp>
        <p:nvSpPr>
          <p:cNvPr id="823" name="Google Shape;823;p74"/>
          <p:cNvSpPr/>
          <p:nvPr/>
        </p:nvSpPr>
        <p:spPr>
          <a:xfrm>
            <a:off x="6742175" y="1353875"/>
            <a:ext cx="1781400" cy="3844800"/>
          </a:xfrm>
          <a:prstGeom prst="rect">
            <a:avLst/>
          </a:prstGeom>
          <a:solidFill>
            <a:srgbClr val="FFFFFF">
              <a:alpha val="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Slab Light"/>
              <a:ea typeface="Roboto Slab Light"/>
              <a:cs typeface="Roboto Slab Light"/>
              <a:sym typeface="Roboto Slab Light"/>
            </a:endParaRPr>
          </a:p>
          <a:p>
            <a:pPr marL="0" lvl="0" indent="0" algn="l" rtl="0">
              <a:spcBef>
                <a:spcPts val="0"/>
              </a:spcBef>
              <a:spcAft>
                <a:spcPts val="0"/>
              </a:spcAft>
              <a:buNone/>
            </a:pPr>
            <a:endParaRPr>
              <a:latin typeface="Roboto Slab Light"/>
              <a:ea typeface="Roboto Slab Light"/>
              <a:cs typeface="Roboto Slab Light"/>
              <a:sym typeface="Roboto Slab Light"/>
            </a:endParaRPr>
          </a:p>
        </p:txBody>
      </p:sp>
      <p:sp>
        <p:nvSpPr>
          <p:cNvPr id="824" name="Google Shape;824;p74"/>
          <p:cNvSpPr txBox="1">
            <a:spLocks noGrp="1"/>
          </p:cNvSpPr>
          <p:nvPr>
            <p:ph type="subTitle" idx="3"/>
          </p:nvPr>
        </p:nvSpPr>
        <p:spPr>
          <a:xfrm flipH="1">
            <a:off x="6801126" y="858300"/>
            <a:ext cx="16635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a:t>Premade Work Boxes</a:t>
            </a:r>
            <a:endParaRPr sz="1400"/>
          </a:p>
        </p:txBody>
      </p:sp>
      <p:sp>
        <p:nvSpPr>
          <p:cNvPr id="825" name="Google Shape;825;p74"/>
          <p:cNvSpPr txBox="1">
            <a:spLocks noGrp="1"/>
          </p:cNvSpPr>
          <p:nvPr>
            <p:ph type="subTitle" idx="4"/>
          </p:nvPr>
        </p:nvSpPr>
        <p:spPr>
          <a:xfrm>
            <a:off x="6860213" y="1729313"/>
            <a:ext cx="1514400" cy="894600"/>
          </a:xfrm>
          <a:prstGeom prst="rect">
            <a:avLst/>
          </a:prstGeom>
        </p:spPr>
        <p:txBody>
          <a:bodyPr spcFirstLastPara="1" wrap="square" lIns="68575" tIns="34275" rIns="68575" bIns="34275" anchor="t" anchorCtr="0">
            <a:noAutofit/>
          </a:bodyPr>
          <a:lstStyle/>
          <a:p>
            <a:pPr marL="0" lvl="0" indent="0" algn="ctr" rtl="0">
              <a:lnSpc>
                <a:spcPct val="90000"/>
              </a:lnSpc>
              <a:spcBef>
                <a:spcPts val="0"/>
              </a:spcBef>
              <a:spcAft>
                <a:spcPts val="0"/>
              </a:spcAft>
              <a:buNone/>
            </a:pPr>
            <a:r>
              <a:rPr lang="en" sz="1100">
                <a:solidFill>
                  <a:schemeClr val="lt1"/>
                </a:solidFill>
              </a:rPr>
              <a:t>Some offices utilize work boxes for their employees to be able to get work done quietly in a busy or loud office setting.</a:t>
            </a:r>
            <a:endParaRPr sz="1100">
              <a:solidFill>
                <a:schemeClr val="lt1"/>
              </a:solidFill>
            </a:endParaRPr>
          </a:p>
          <a:p>
            <a:pPr marL="0" lvl="0" indent="0" algn="ctr" rtl="0">
              <a:lnSpc>
                <a:spcPct val="90000"/>
              </a:lnSpc>
              <a:spcBef>
                <a:spcPts val="0"/>
              </a:spcBef>
              <a:spcAft>
                <a:spcPts val="0"/>
              </a:spcAft>
              <a:buNone/>
            </a:pPr>
            <a:endParaRPr sz="1100">
              <a:solidFill>
                <a:schemeClr val="lt1"/>
              </a:solidFill>
            </a:endParaRPr>
          </a:p>
          <a:p>
            <a:pPr marL="0" lvl="0" indent="0" algn="ctr" rtl="0">
              <a:lnSpc>
                <a:spcPct val="90000"/>
              </a:lnSpc>
              <a:spcBef>
                <a:spcPts val="0"/>
              </a:spcBef>
              <a:spcAft>
                <a:spcPts val="0"/>
              </a:spcAft>
              <a:buNone/>
            </a:pPr>
            <a:r>
              <a:rPr lang="en" sz="1100">
                <a:solidFill>
                  <a:schemeClr val="lt1"/>
                </a:solidFill>
              </a:rPr>
              <a:t>They are made for office settings which they are not made to block the noise from an airport </a:t>
            </a:r>
            <a:endParaRPr sz="1100"/>
          </a:p>
        </p:txBody>
      </p:sp>
      <p:pic>
        <p:nvPicPr>
          <p:cNvPr id="2" name="Audio Recording 19/10/2023 at 20:04:59">
            <a:hlinkClick r:id="" action="ppaction://media"/>
            <a:extLst>
              <a:ext uri="{FF2B5EF4-FFF2-40B4-BE49-F238E27FC236}">
                <a16:creationId xmlns:a16="http://schemas.microsoft.com/office/drawing/2014/main" id="{187F38F3-7507-B340-66DE-18DFE0A8A1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8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grpSp>
        <p:nvGrpSpPr>
          <p:cNvPr id="830" name="Google Shape;830;p75"/>
          <p:cNvGrpSpPr/>
          <p:nvPr/>
        </p:nvGrpSpPr>
        <p:grpSpPr>
          <a:xfrm>
            <a:off x="3402894" y="2041763"/>
            <a:ext cx="204612" cy="285333"/>
            <a:chOff x="-63987100" y="2646800"/>
            <a:chExt cx="227625" cy="317425"/>
          </a:xfrm>
        </p:grpSpPr>
        <p:sp>
          <p:nvSpPr>
            <p:cNvPr id="831" name="Google Shape;831;p7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75"/>
          <p:cNvSpPr txBox="1"/>
          <p:nvPr/>
        </p:nvSpPr>
        <p:spPr>
          <a:xfrm flipH="1">
            <a:off x="275875" y="63400"/>
            <a:ext cx="6867900" cy="561600"/>
          </a:xfrm>
          <a:prstGeom prst="rect">
            <a:avLst/>
          </a:prstGeom>
          <a:noFill/>
          <a:ln>
            <a:noFill/>
          </a:ln>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rgbClr val="FFFFFF"/>
                </a:solidFill>
                <a:latin typeface="Squada One"/>
                <a:ea typeface="Squada One"/>
                <a:cs typeface="Squada One"/>
                <a:sym typeface="Squada One"/>
              </a:rPr>
              <a:t>Segmentation</a:t>
            </a:r>
            <a:endParaRPr sz="4500">
              <a:solidFill>
                <a:srgbClr val="FFFFFF"/>
              </a:solidFill>
              <a:latin typeface="Squada One"/>
              <a:ea typeface="Squada One"/>
              <a:cs typeface="Squada One"/>
              <a:sym typeface="Squada One"/>
            </a:endParaRPr>
          </a:p>
        </p:txBody>
      </p:sp>
      <p:grpSp>
        <p:nvGrpSpPr>
          <p:cNvPr id="834" name="Google Shape;834;p75"/>
          <p:cNvGrpSpPr/>
          <p:nvPr/>
        </p:nvGrpSpPr>
        <p:grpSpPr>
          <a:xfrm>
            <a:off x="7081930" y="2041766"/>
            <a:ext cx="279670" cy="285333"/>
            <a:chOff x="-65129950" y="2646800"/>
            <a:chExt cx="311125" cy="317425"/>
          </a:xfrm>
        </p:grpSpPr>
        <p:sp>
          <p:nvSpPr>
            <p:cNvPr id="835" name="Google Shape;835;p7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75"/>
          <p:cNvSpPr/>
          <p:nvPr/>
        </p:nvSpPr>
        <p:spPr>
          <a:xfrm>
            <a:off x="1134789" y="1690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838" name="Google Shape;838;p75"/>
          <p:cNvCxnSpPr/>
          <p:nvPr/>
        </p:nvCxnSpPr>
        <p:spPr>
          <a:xfrm rot="10800000">
            <a:off x="1625900" y="2670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39" name="Google Shape;839;p75"/>
          <p:cNvSpPr txBox="1"/>
          <p:nvPr/>
        </p:nvSpPr>
        <p:spPr>
          <a:xfrm>
            <a:off x="758000" y="3156450"/>
            <a:ext cx="1658400" cy="14892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Geographic</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+10M Passenger/year Airports:</a:t>
            </a:r>
            <a:r>
              <a:rPr lang="en" sz="1000">
                <a:solidFill>
                  <a:srgbClr val="FFFFFF"/>
                </a:solidFill>
                <a:latin typeface="Roboto Slab Light"/>
                <a:ea typeface="Roboto Slab Light"/>
                <a:cs typeface="Roboto Slab Light"/>
                <a:sym typeface="Roboto Slab Light"/>
              </a:rPr>
              <a:t> </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Focus on airports with a high volume of national and international flights located in major cities with diverse passenger profiles.</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Atlanta</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Dallas</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Denver</a:t>
            </a:r>
            <a:endParaRPr sz="1000">
              <a:solidFill>
                <a:srgbClr val="FFFFFF"/>
              </a:solidFill>
              <a:latin typeface="Roboto Slab Light"/>
              <a:ea typeface="Roboto Slab Light"/>
              <a:cs typeface="Roboto Slab Light"/>
              <a:sym typeface="Roboto Slab Light"/>
            </a:endParaRPr>
          </a:p>
        </p:txBody>
      </p:sp>
      <p:grpSp>
        <p:nvGrpSpPr>
          <p:cNvPr id="840" name="Google Shape;840;p75"/>
          <p:cNvGrpSpPr/>
          <p:nvPr/>
        </p:nvGrpSpPr>
        <p:grpSpPr>
          <a:xfrm>
            <a:off x="1486280" y="2041400"/>
            <a:ext cx="284637" cy="286052"/>
            <a:chOff x="-62150375" y="2664925"/>
            <a:chExt cx="316650" cy="318225"/>
          </a:xfrm>
        </p:grpSpPr>
        <p:sp>
          <p:nvSpPr>
            <p:cNvPr id="841" name="Google Shape;841;p7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 name="Google Shape;845;p75"/>
          <p:cNvSpPr/>
          <p:nvPr/>
        </p:nvSpPr>
        <p:spPr>
          <a:xfrm>
            <a:off x="3011389" y="1690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846" name="Google Shape;846;p75"/>
          <p:cNvCxnSpPr/>
          <p:nvPr/>
        </p:nvCxnSpPr>
        <p:spPr>
          <a:xfrm rot="10800000">
            <a:off x="3502500" y="2670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47" name="Google Shape;847;p75"/>
          <p:cNvSpPr txBox="1"/>
          <p:nvPr/>
        </p:nvSpPr>
        <p:spPr>
          <a:xfrm>
            <a:off x="2634600" y="3156450"/>
            <a:ext cx="1698900" cy="19317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Demographic</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Age Groups:</a:t>
            </a:r>
            <a:r>
              <a:rPr lang="en" sz="1000">
                <a:solidFill>
                  <a:srgbClr val="FFFFFF"/>
                </a:solidFill>
                <a:latin typeface="Roboto Slab Light"/>
                <a:ea typeface="Roboto Slab Light"/>
                <a:cs typeface="Roboto Slab Light"/>
                <a:sym typeface="Roboto Slab Light"/>
              </a:rPr>
              <a:t> </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Late 20s to late 50s.</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Income Levels:</a:t>
            </a:r>
            <a:r>
              <a:rPr lang="en" sz="1000">
                <a:solidFill>
                  <a:srgbClr val="FFFFFF"/>
                </a:solidFill>
                <a:latin typeface="Roboto Slab Light"/>
                <a:ea typeface="Roboto Slab Light"/>
                <a:cs typeface="Roboto Slab Light"/>
                <a:sym typeface="Roboto Slab Light"/>
              </a:rPr>
              <a:t> </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Individuals with disposable income to spend making from 100k to 350k/year.</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p:txBody>
      </p:sp>
      <p:sp>
        <p:nvSpPr>
          <p:cNvPr id="848" name="Google Shape;848;p75"/>
          <p:cNvSpPr/>
          <p:nvPr/>
        </p:nvSpPr>
        <p:spPr>
          <a:xfrm>
            <a:off x="6727964" y="1690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849" name="Google Shape;849;p75"/>
          <p:cNvCxnSpPr/>
          <p:nvPr/>
        </p:nvCxnSpPr>
        <p:spPr>
          <a:xfrm rot="10800000">
            <a:off x="7219075" y="2670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50" name="Google Shape;850;p75"/>
          <p:cNvSpPr txBox="1"/>
          <p:nvPr/>
        </p:nvSpPr>
        <p:spPr>
          <a:xfrm>
            <a:off x="6427375" y="3156450"/>
            <a:ext cx="1595700" cy="18120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Behavioral</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Frequency of Travel: </a:t>
            </a:r>
            <a:r>
              <a:rPr lang="en" sz="1000">
                <a:solidFill>
                  <a:srgbClr val="FFFFFF"/>
                </a:solidFill>
                <a:latin typeface="Roboto Slab Light"/>
                <a:ea typeface="Roboto Slab Light"/>
                <a:cs typeface="Roboto Slab Light"/>
                <a:sym typeface="Roboto Slab Light"/>
              </a:rPr>
              <a:t>Travelers who fly constantly.</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Brand Loyalty:</a:t>
            </a:r>
            <a:r>
              <a:rPr lang="en" sz="1000">
                <a:solidFill>
                  <a:srgbClr val="FFFFFF"/>
                </a:solidFill>
                <a:latin typeface="Roboto Slab Light"/>
                <a:ea typeface="Roboto Slab Light"/>
                <a:cs typeface="Roboto Slab Light"/>
                <a:sym typeface="Roboto Slab Light"/>
              </a:rPr>
              <a:t> </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Create a clean and comfortable experience which will allow customers to keep using the pods (loyalty programs).</a:t>
            </a:r>
            <a:endParaRPr sz="1000">
              <a:solidFill>
                <a:srgbClr val="FFFFFF"/>
              </a:solidFill>
              <a:latin typeface="Roboto Slab Light"/>
              <a:ea typeface="Roboto Slab Light"/>
              <a:cs typeface="Roboto Slab Light"/>
              <a:sym typeface="Roboto Slab Light"/>
            </a:endParaRPr>
          </a:p>
        </p:txBody>
      </p:sp>
      <p:sp>
        <p:nvSpPr>
          <p:cNvPr id="851" name="Google Shape;851;p75"/>
          <p:cNvSpPr txBox="1">
            <a:spLocks noGrp="1"/>
          </p:cNvSpPr>
          <p:nvPr>
            <p:ph type="ctrTitle"/>
          </p:nvPr>
        </p:nvSpPr>
        <p:spPr>
          <a:xfrm flipH="1">
            <a:off x="307900" y="829300"/>
            <a:ext cx="8432400" cy="4536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n" sz="1700"/>
              <a:t>Focus on frequent travelers and business professionals who are looking for a quiet space to work/relax</a:t>
            </a:r>
            <a:endParaRPr sz="1700" b="0"/>
          </a:p>
        </p:txBody>
      </p:sp>
      <p:grpSp>
        <p:nvGrpSpPr>
          <p:cNvPr id="852" name="Google Shape;852;p75"/>
          <p:cNvGrpSpPr/>
          <p:nvPr/>
        </p:nvGrpSpPr>
        <p:grpSpPr>
          <a:xfrm>
            <a:off x="5258019" y="2041763"/>
            <a:ext cx="204612" cy="285333"/>
            <a:chOff x="-63987100" y="2646800"/>
            <a:chExt cx="227625" cy="317425"/>
          </a:xfrm>
        </p:grpSpPr>
        <p:sp>
          <p:nvSpPr>
            <p:cNvPr id="853" name="Google Shape;853;p7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 name="Google Shape;855;p75"/>
          <p:cNvSpPr/>
          <p:nvPr/>
        </p:nvSpPr>
        <p:spPr>
          <a:xfrm>
            <a:off x="4866514" y="16906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856" name="Google Shape;856;p75"/>
          <p:cNvCxnSpPr/>
          <p:nvPr/>
        </p:nvCxnSpPr>
        <p:spPr>
          <a:xfrm rot="10800000">
            <a:off x="5357625" y="26707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857" name="Google Shape;857;p75"/>
          <p:cNvSpPr txBox="1"/>
          <p:nvPr/>
        </p:nvSpPr>
        <p:spPr>
          <a:xfrm>
            <a:off x="4565925" y="3156450"/>
            <a:ext cx="1658400" cy="19317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Psychographic</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Business Travelers:</a:t>
            </a:r>
            <a:r>
              <a:rPr lang="en" sz="1000">
                <a:solidFill>
                  <a:srgbClr val="FFFFFF"/>
                </a:solidFill>
                <a:latin typeface="Roboto Slab Light"/>
                <a:ea typeface="Roboto Slab Light"/>
                <a:cs typeface="Roboto Slab Light"/>
                <a:sym typeface="Roboto Slab Light"/>
              </a:rPr>
              <a:t> Travelers who need a quiet space and clean space to work</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u="sng">
                <a:solidFill>
                  <a:srgbClr val="FFFFFF"/>
                </a:solidFill>
                <a:latin typeface="Roboto Slab Light"/>
                <a:ea typeface="Roboto Slab Light"/>
                <a:cs typeface="Roboto Slab Light"/>
                <a:sym typeface="Roboto Slab Light"/>
              </a:rPr>
              <a:t>Leisure Travelers: </a:t>
            </a:r>
            <a:endParaRPr sz="1000" u="sng">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000">
                <a:solidFill>
                  <a:schemeClr val="lt1"/>
                </a:solidFill>
                <a:latin typeface="Roboto Slab Light"/>
                <a:ea typeface="Roboto Slab Light"/>
                <a:cs typeface="Roboto Slab Light"/>
                <a:sym typeface="Roboto Slab Light"/>
              </a:rPr>
              <a:t>Travelers who want a</a:t>
            </a:r>
            <a:r>
              <a:rPr lang="en" sz="1000">
                <a:solidFill>
                  <a:srgbClr val="FFFFFF"/>
                </a:solidFill>
                <a:latin typeface="Roboto Slab Light"/>
                <a:ea typeface="Roboto Slab Light"/>
                <a:cs typeface="Roboto Slab Light"/>
                <a:sym typeface="Roboto Slab Light"/>
              </a:rPr>
              <a:t> comfortable, convenient, and a stress-free experience.</a:t>
            </a:r>
            <a:endParaRPr sz="10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p:txBody>
      </p:sp>
      <p:pic>
        <p:nvPicPr>
          <p:cNvPr id="2" name="Audio Recording 19/10/2023 at 20:05:35">
            <a:hlinkClick r:id="" action="ppaction://media"/>
            <a:extLst>
              <a:ext uri="{FF2B5EF4-FFF2-40B4-BE49-F238E27FC236}">
                <a16:creationId xmlns:a16="http://schemas.microsoft.com/office/drawing/2014/main" id="{D711D964-F78E-9609-97A7-74AD972F45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8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76"/>
          <p:cNvSpPr txBox="1"/>
          <p:nvPr/>
        </p:nvSpPr>
        <p:spPr>
          <a:xfrm flipH="1">
            <a:off x="404925" y="326650"/>
            <a:ext cx="5750400" cy="561600"/>
          </a:xfrm>
          <a:prstGeom prst="rect">
            <a:avLst/>
          </a:prstGeom>
          <a:noFill/>
          <a:ln>
            <a:noFill/>
          </a:ln>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rgbClr val="FFFFFF"/>
                </a:solidFill>
                <a:latin typeface="Squada One"/>
                <a:ea typeface="Squada One"/>
                <a:cs typeface="Squada One"/>
                <a:sym typeface="Squada One"/>
              </a:rPr>
              <a:t>Buyer Persona </a:t>
            </a:r>
            <a:endParaRPr sz="4500">
              <a:solidFill>
                <a:srgbClr val="FFFFFF"/>
              </a:solidFill>
              <a:latin typeface="Squada One"/>
              <a:ea typeface="Squada One"/>
              <a:cs typeface="Squada One"/>
              <a:sym typeface="Squada One"/>
            </a:endParaRPr>
          </a:p>
        </p:txBody>
      </p:sp>
      <p:grpSp>
        <p:nvGrpSpPr>
          <p:cNvPr id="863" name="Google Shape;863;p76"/>
          <p:cNvGrpSpPr/>
          <p:nvPr/>
        </p:nvGrpSpPr>
        <p:grpSpPr>
          <a:xfrm>
            <a:off x="1890122" y="1135598"/>
            <a:ext cx="911671" cy="1053998"/>
            <a:chOff x="4645650" y="3962900"/>
            <a:chExt cx="259950" cy="296175"/>
          </a:xfrm>
        </p:grpSpPr>
        <p:sp>
          <p:nvSpPr>
            <p:cNvPr id="864" name="Google Shape;864;p7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76"/>
          <p:cNvGrpSpPr/>
          <p:nvPr/>
        </p:nvGrpSpPr>
        <p:grpSpPr>
          <a:xfrm>
            <a:off x="6052254" y="1135447"/>
            <a:ext cx="803038" cy="1053987"/>
            <a:chOff x="5736525" y="3963700"/>
            <a:chExt cx="259925" cy="295375"/>
          </a:xfrm>
        </p:grpSpPr>
        <p:sp>
          <p:nvSpPr>
            <p:cNvPr id="871" name="Google Shape;871;p7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76"/>
          <p:cNvSpPr txBox="1"/>
          <p:nvPr/>
        </p:nvSpPr>
        <p:spPr>
          <a:xfrm>
            <a:off x="573988" y="2042500"/>
            <a:ext cx="3714900" cy="2745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r>
              <a:rPr lang="en" sz="900" b="1" dirty="0">
                <a:solidFill>
                  <a:srgbClr val="FFFFFF"/>
                </a:solidFill>
                <a:latin typeface="Roboto Slab"/>
                <a:ea typeface="Roboto Slab"/>
                <a:cs typeface="Roboto Slab"/>
                <a:sym typeface="Roboto Slab"/>
              </a:rPr>
              <a:t>Bio: </a:t>
            </a:r>
            <a:r>
              <a:rPr lang="en" sz="900" dirty="0">
                <a:solidFill>
                  <a:srgbClr val="FFFFFF"/>
                </a:solidFill>
                <a:latin typeface="Roboto Slab Light"/>
                <a:ea typeface="Roboto Slab Light"/>
                <a:cs typeface="Roboto Slab Light"/>
                <a:sym typeface="Roboto Slab Light"/>
              </a:rPr>
              <a:t>Evelyn (38 years old) is on a business trip from BCG. She has a three hour layover and  needs some space to take a meeting but she can not find a quiet space to start her zoom call with her team since the airport is very crowded. Has an </a:t>
            </a:r>
            <a:r>
              <a:rPr lang="en" sz="900" b="1" dirty="0">
                <a:solidFill>
                  <a:srgbClr val="FFFFFF"/>
                </a:solidFill>
                <a:latin typeface="Roboto Slab"/>
                <a:ea typeface="Roboto Slab"/>
                <a:cs typeface="Roboto Slab"/>
                <a:sym typeface="Roboto Slab"/>
              </a:rPr>
              <a:t>American Express.</a:t>
            </a:r>
            <a:endParaRPr sz="900" b="1" dirty="0">
              <a:solidFill>
                <a:srgbClr val="FFFFFF"/>
              </a:solidFill>
              <a:latin typeface="Roboto Slab"/>
              <a:ea typeface="Roboto Slab"/>
              <a:cs typeface="Roboto Slab"/>
              <a:sym typeface="Roboto Slab"/>
            </a:endParaRPr>
          </a:p>
          <a:p>
            <a:pPr marL="457200" lvl="0" indent="-285750" algn="l" rtl="0">
              <a:lnSpc>
                <a:spcPct val="115000"/>
              </a:lnSpc>
              <a:spcBef>
                <a:spcPts val="1500"/>
              </a:spcBef>
              <a:spcAft>
                <a:spcPts val="0"/>
              </a:spcAft>
              <a:buClr>
                <a:srgbClr val="FFFFFF"/>
              </a:buClr>
              <a:buSzPts val="900"/>
              <a:buChar char="●"/>
            </a:pPr>
            <a:r>
              <a:rPr lang="en" sz="900" b="1" dirty="0">
                <a:solidFill>
                  <a:srgbClr val="FFFFFF"/>
                </a:solidFill>
                <a:latin typeface="Roboto Slab"/>
                <a:ea typeface="Roboto Slab"/>
                <a:cs typeface="Roboto Slab"/>
                <a:sym typeface="Roboto Slab"/>
              </a:rPr>
              <a:t>Demographics</a:t>
            </a:r>
            <a:r>
              <a:rPr lang="en" sz="900" dirty="0">
                <a:solidFill>
                  <a:srgbClr val="FFFFFF"/>
                </a:solidFill>
                <a:latin typeface="Roboto Slab Light"/>
                <a:ea typeface="Roboto Slab Light"/>
                <a:cs typeface="Roboto Slab Light"/>
                <a:sym typeface="Roboto Slab Light"/>
              </a:rPr>
              <a:t>: Early </a:t>
            </a:r>
            <a:r>
              <a:rPr lang="en" sz="900" b="1" dirty="0">
                <a:solidFill>
                  <a:srgbClr val="FFFFFF"/>
                </a:solidFill>
                <a:latin typeface="Roboto Slab"/>
                <a:ea typeface="Roboto Slab"/>
                <a:cs typeface="Roboto Slab"/>
                <a:sym typeface="Roboto Slab"/>
              </a:rPr>
              <a:t>30s</a:t>
            </a:r>
            <a:r>
              <a:rPr lang="en" sz="900" dirty="0">
                <a:solidFill>
                  <a:srgbClr val="FFFFFF"/>
                </a:solidFill>
                <a:latin typeface="Roboto Slab Light"/>
                <a:ea typeface="Roboto Slab Light"/>
                <a:cs typeface="Roboto Slab Light"/>
                <a:sym typeface="Roboto Slab Light"/>
              </a:rPr>
              <a:t> to early </a:t>
            </a:r>
            <a:r>
              <a:rPr lang="en" sz="900" b="1" dirty="0">
                <a:solidFill>
                  <a:srgbClr val="FFFFFF"/>
                </a:solidFill>
                <a:latin typeface="Roboto Slab"/>
                <a:ea typeface="Roboto Slab"/>
                <a:cs typeface="Roboto Slab"/>
                <a:sym typeface="Roboto Slab"/>
              </a:rPr>
              <a:t>50s</a:t>
            </a:r>
            <a:r>
              <a:rPr lang="en" sz="900" dirty="0">
                <a:solidFill>
                  <a:srgbClr val="FFFFFF"/>
                </a:solidFill>
                <a:latin typeface="Roboto Slab Light"/>
                <a:ea typeface="Roboto Slab Light"/>
                <a:cs typeface="Roboto Slab Light"/>
                <a:sym typeface="Roboto Slab Light"/>
              </a:rPr>
              <a:t> </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Education Level: </a:t>
            </a:r>
            <a:r>
              <a:rPr lang="en" sz="900" dirty="0">
                <a:solidFill>
                  <a:srgbClr val="FFFFFF"/>
                </a:solidFill>
                <a:latin typeface="Roboto Slab Light"/>
                <a:ea typeface="Roboto Slab Light"/>
                <a:cs typeface="Roboto Slab Light"/>
                <a:sym typeface="Roboto Slab Light"/>
              </a:rPr>
              <a:t>Graduate  </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Income:</a:t>
            </a:r>
            <a:r>
              <a:rPr lang="en" sz="900" dirty="0">
                <a:solidFill>
                  <a:srgbClr val="FFFFFF"/>
                </a:solidFill>
                <a:latin typeface="Roboto Slab Light"/>
                <a:ea typeface="Roboto Slab Light"/>
                <a:cs typeface="Roboto Slab Light"/>
                <a:sym typeface="Roboto Slab Light"/>
              </a:rPr>
              <a:t> $250K- $350K</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Psychographic:</a:t>
            </a:r>
            <a:r>
              <a:rPr lang="en" sz="900" dirty="0">
                <a:solidFill>
                  <a:srgbClr val="FFFFFF"/>
                </a:solidFill>
                <a:latin typeface="Roboto Slab Light"/>
                <a:ea typeface="Roboto Slab Light"/>
                <a:cs typeface="Roboto Slab Light"/>
                <a:sym typeface="Roboto Slab Light"/>
              </a:rPr>
              <a:t> Career focused, enjoy quiet and </a:t>
            </a:r>
            <a:r>
              <a:rPr lang="en" sz="900" dirty="0" err="1">
                <a:solidFill>
                  <a:srgbClr val="FFFFFF"/>
                </a:solidFill>
                <a:latin typeface="Roboto Slab Light"/>
                <a:ea typeface="Roboto Slab Light"/>
                <a:cs typeface="Roboto Slab Light"/>
                <a:sym typeface="Roboto Slab Light"/>
              </a:rPr>
              <a:t>zen</a:t>
            </a:r>
            <a:r>
              <a:rPr lang="en" sz="900" dirty="0">
                <a:solidFill>
                  <a:srgbClr val="FFFFFF"/>
                </a:solidFill>
                <a:latin typeface="Roboto Slab Light"/>
                <a:ea typeface="Roboto Slab Light"/>
                <a:cs typeface="Roboto Slab Light"/>
                <a:sym typeface="Roboto Slab Light"/>
              </a:rPr>
              <a:t> spaces</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Behavioral: </a:t>
            </a:r>
            <a:r>
              <a:rPr lang="en" sz="900" dirty="0">
                <a:solidFill>
                  <a:srgbClr val="FFFFFF"/>
                </a:solidFill>
                <a:latin typeface="Roboto Slab Light"/>
                <a:ea typeface="Roboto Slab Light"/>
                <a:cs typeface="Roboto Slab Light"/>
                <a:sym typeface="Roboto Slab Light"/>
              </a:rPr>
              <a:t>people with fast pace working environment like a consultant</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Motivation</a:t>
            </a:r>
            <a:r>
              <a:rPr lang="en" sz="900" dirty="0">
                <a:solidFill>
                  <a:srgbClr val="FFFFFF"/>
                </a:solidFill>
                <a:latin typeface="Roboto Slab Light"/>
                <a:ea typeface="Roboto Slab Light"/>
                <a:cs typeface="Roboto Slab Light"/>
                <a:sym typeface="Roboto Slab Light"/>
              </a:rPr>
              <a:t>: Wants to get promoted and become Vice president</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Pain points: </a:t>
            </a:r>
            <a:r>
              <a:rPr lang="en" sz="900" dirty="0">
                <a:solidFill>
                  <a:srgbClr val="FFFFFF"/>
                </a:solidFill>
                <a:latin typeface="Roboto Slab Light"/>
                <a:ea typeface="Roboto Slab Light"/>
                <a:cs typeface="Roboto Slab Light"/>
                <a:sym typeface="Roboto Slab Light"/>
              </a:rPr>
              <a:t>Need to get work done in private spaces without getting into a restaurant or coffee shop</a:t>
            </a:r>
            <a:endParaRPr sz="900" dirty="0">
              <a:solidFill>
                <a:srgbClr val="FFFFFF"/>
              </a:solidFill>
              <a:latin typeface="Roboto Slab Light"/>
              <a:ea typeface="Roboto Slab Light"/>
              <a:cs typeface="Roboto Slab Light"/>
              <a:sym typeface="Roboto Slab Light"/>
            </a:endParaRPr>
          </a:p>
        </p:txBody>
      </p:sp>
      <p:sp>
        <p:nvSpPr>
          <p:cNvPr id="879" name="Google Shape;879;p76"/>
          <p:cNvSpPr txBox="1"/>
          <p:nvPr/>
        </p:nvSpPr>
        <p:spPr>
          <a:xfrm>
            <a:off x="4572000" y="2018600"/>
            <a:ext cx="4111200" cy="2745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r>
              <a:rPr lang="en" sz="900" b="1" dirty="0">
                <a:solidFill>
                  <a:srgbClr val="FFFFFF"/>
                </a:solidFill>
                <a:latin typeface="Roboto Slab"/>
                <a:ea typeface="Roboto Slab"/>
                <a:cs typeface="Roboto Slab"/>
                <a:sym typeface="Roboto Slab"/>
              </a:rPr>
              <a:t>Bio</a:t>
            </a:r>
            <a:r>
              <a:rPr lang="en" sz="900" dirty="0">
                <a:solidFill>
                  <a:srgbClr val="FFFFFF"/>
                </a:solidFill>
                <a:latin typeface="Roboto Slab Light"/>
                <a:ea typeface="Roboto Slab Light"/>
                <a:cs typeface="Roboto Slab Light"/>
                <a:sym typeface="Roboto Slab Light"/>
              </a:rPr>
              <a:t>: Brian is an MBA student from a top-lead school. He is traveling home for Christmas but still needs to finish and submit some assignments and exams. He needs a quiet space with good </a:t>
            </a:r>
            <a:r>
              <a:rPr lang="en" sz="900" dirty="0" err="1">
                <a:solidFill>
                  <a:srgbClr val="FFFFFF"/>
                </a:solidFill>
                <a:latin typeface="Roboto Slab Light"/>
                <a:ea typeface="Roboto Slab Light"/>
                <a:cs typeface="Roboto Slab Light"/>
                <a:sym typeface="Roboto Slab Light"/>
              </a:rPr>
              <a:t>wifi</a:t>
            </a:r>
            <a:r>
              <a:rPr lang="en" sz="900" dirty="0">
                <a:solidFill>
                  <a:srgbClr val="FFFFFF"/>
                </a:solidFill>
                <a:latin typeface="Roboto Slab Light"/>
                <a:ea typeface="Roboto Slab Light"/>
                <a:cs typeface="Roboto Slab Light"/>
                <a:sym typeface="Roboto Slab Light"/>
              </a:rPr>
              <a:t> to finish all his assignments. Has an </a:t>
            </a:r>
            <a:r>
              <a:rPr lang="en" sz="900" b="1" dirty="0">
                <a:solidFill>
                  <a:srgbClr val="FFFFFF"/>
                </a:solidFill>
                <a:latin typeface="Roboto Slab"/>
                <a:ea typeface="Roboto Slab"/>
                <a:cs typeface="Roboto Slab"/>
                <a:sym typeface="Roboto Slab"/>
              </a:rPr>
              <a:t>American Airlines Credit Card.</a:t>
            </a:r>
            <a:endParaRPr sz="900" b="1" dirty="0">
              <a:solidFill>
                <a:srgbClr val="FFFFFF"/>
              </a:solidFill>
              <a:latin typeface="Roboto Slab"/>
              <a:ea typeface="Roboto Slab"/>
              <a:cs typeface="Roboto Slab"/>
              <a:sym typeface="Roboto Slab"/>
            </a:endParaRPr>
          </a:p>
          <a:p>
            <a:pPr marL="457200" lvl="0" indent="-285750" algn="l" rtl="0">
              <a:lnSpc>
                <a:spcPct val="115000"/>
              </a:lnSpc>
              <a:spcBef>
                <a:spcPts val="150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Demographics: </a:t>
            </a:r>
            <a:r>
              <a:rPr lang="en" sz="900" dirty="0">
                <a:solidFill>
                  <a:srgbClr val="FFFFFF"/>
                </a:solidFill>
                <a:latin typeface="Roboto Slab Light"/>
                <a:ea typeface="Roboto Slab Light"/>
                <a:cs typeface="Roboto Slab Light"/>
                <a:sym typeface="Roboto Slab Light"/>
              </a:rPr>
              <a:t>late </a:t>
            </a:r>
            <a:r>
              <a:rPr lang="en" sz="900" b="1" dirty="0">
                <a:solidFill>
                  <a:srgbClr val="FFFFFF"/>
                </a:solidFill>
                <a:latin typeface="Roboto Slab"/>
                <a:ea typeface="Roboto Slab"/>
                <a:cs typeface="Roboto Slab"/>
                <a:sym typeface="Roboto Slab"/>
              </a:rPr>
              <a:t>20s </a:t>
            </a:r>
            <a:r>
              <a:rPr lang="en" sz="900" dirty="0">
                <a:solidFill>
                  <a:srgbClr val="FFFFFF"/>
                </a:solidFill>
                <a:latin typeface="Roboto Slab Light"/>
                <a:ea typeface="Roboto Slab Light"/>
                <a:cs typeface="Roboto Slab Light"/>
                <a:sym typeface="Roboto Slab Light"/>
              </a:rPr>
              <a:t>late </a:t>
            </a:r>
            <a:r>
              <a:rPr lang="en" sz="900" b="1" dirty="0">
                <a:solidFill>
                  <a:srgbClr val="FFFFFF"/>
                </a:solidFill>
                <a:latin typeface="Roboto Slab"/>
                <a:ea typeface="Roboto Slab"/>
                <a:cs typeface="Roboto Slab"/>
                <a:sym typeface="Roboto Slab"/>
              </a:rPr>
              <a:t>30s</a:t>
            </a:r>
            <a:r>
              <a:rPr lang="en" sz="900" dirty="0">
                <a:solidFill>
                  <a:srgbClr val="FFFFFF"/>
                </a:solidFill>
                <a:latin typeface="Roboto Slab Light"/>
                <a:ea typeface="Roboto Slab Light"/>
                <a:cs typeface="Roboto Slab Light"/>
                <a:sym typeface="Roboto Slab Light"/>
              </a:rPr>
              <a:t> </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Education Level:</a:t>
            </a:r>
            <a:r>
              <a:rPr lang="en" sz="900" dirty="0">
                <a:solidFill>
                  <a:srgbClr val="FFFFFF"/>
                </a:solidFill>
                <a:latin typeface="Roboto Slab Light"/>
                <a:ea typeface="Roboto Slab Light"/>
                <a:cs typeface="Roboto Slab Light"/>
                <a:sym typeface="Roboto Slab Light"/>
              </a:rPr>
              <a:t> MBA or PHD</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Income</a:t>
            </a:r>
            <a:r>
              <a:rPr lang="en" sz="900" dirty="0">
                <a:solidFill>
                  <a:srgbClr val="FFFFFF"/>
                </a:solidFill>
                <a:latin typeface="Roboto Slab Light"/>
                <a:ea typeface="Roboto Slab Light"/>
                <a:cs typeface="Roboto Slab Light"/>
                <a:sym typeface="Roboto Slab Light"/>
              </a:rPr>
              <a:t>: $110K- $200K</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Psychographic:</a:t>
            </a:r>
            <a:r>
              <a:rPr lang="en" sz="900" dirty="0">
                <a:solidFill>
                  <a:srgbClr val="FFFFFF"/>
                </a:solidFill>
                <a:latin typeface="Roboto Slab Light"/>
                <a:ea typeface="Roboto Slab Light"/>
                <a:cs typeface="Roboto Slab Light"/>
                <a:sym typeface="Roboto Slab Light"/>
              </a:rPr>
              <a:t> Needs calm space to unwind and relax since he struggles with anxiety</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Behavioral: </a:t>
            </a:r>
            <a:r>
              <a:rPr lang="en" sz="900" dirty="0">
                <a:solidFill>
                  <a:srgbClr val="FFFFFF"/>
                </a:solidFill>
                <a:latin typeface="Roboto Slab Light"/>
                <a:ea typeface="Roboto Slab Light"/>
                <a:cs typeface="Roboto Slab Light"/>
                <a:sym typeface="Roboto Slab Light"/>
              </a:rPr>
              <a:t>People in need of doing job interviews or presentations</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Motivation:</a:t>
            </a:r>
            <a:r>
              <a:rPr lang="en" sz="900" dirty="0">
                <a:solidFill>
                  <a:srgbClr val="FFFFFF"/>
                </a:solidFill>
                <a:latin typeface="Roboto Slab Light"/>
                <a:ea typeface="Roboto Slab Light"/>
                <a:cs typeface="Roboto Slab Light"/>
                <a:sym typeface="Roboto Slab Light"/>
              </a:rPr>
              <a:t> To graduate and travel to all around the world before he finds a job as an Analyst</a:t>
            </a:r>
            <a:endParaRPr sz="900" dirty="0">
              <a:solidFill>
                <a:srgbClr val="FFFFFF"/>
              </a:solidFill>
              <a:latin typeface="Roboto Slab Light"/>
              <a:ea typeface="Roboto Slab Light"/>
              <a:cs typeface="Roboto Slab Light"/>
              <a:sym typeface="Roboto Slab Light"/>
            </a:endParaRPr>
          </a:p>
          <a:p>
            <a:pPr marL="457200" lvl="0" indent="-285750" algn="l" rtl="0">
              <a:lnSpc>
                <a:spcPct val="115000"/>
              </a:lnSpc>
              <a:spcBef>
                <a:spcPts val="0"/>
              </a:spcBef>
              <a:spcAft>
                <a:spcPts val="0"/>
              </a:spcAft>
              <a:buClr>
                <a:srgbClr val="FFFFFF"/>
              </a:buClr>
              <a:buSzPts val="900"/>
              <a:buFont typeface="Roboto Slab Light"/>
              <a:buChar char="●"/>
            </a:pPr>
            <a:r>
              <a:rPr lang="en" sz="900" b="1" dirty="0">
                <a:solidFill>
                  <a:srgbClr val="FFFFFF"/>
                </a:solidFill>
                <a:latin typeface="Roboto Slab"/>
                <a:ea typeface="Roboto Slab"/>
                <a:cs typeface="Roboto Slab"/>
                <a:sym typeface="Roboto Slab"/>
              </a:rPr>
              <a:t>Pain Points:</a:t>
            </a:r>
            <a:r>
              <a:rPr lang="en" sz="900" dirty="0">
                <a:solidFill>
                  <a:srgbClr val="FFFFFF"/>
                </a:solidFill>
                <a:latin typeface="Roboto Slab Light"/>
                <a:ea typeface="Roboto Slab Light"/>
                <a:cs typeface="Roboto Slab Light"/>
                <a:sym typeface="Roboto Slab Light"/>
              </a:rPr>
              <a:t> Needs an isolated space to get away from crowds and reduce his travel stress </a:t>
            </a:r>
            <a:endParaRPr sz="1200" dirty="0">
              <a:latin typeface="Times New Roman"/>
              <a:ea typeface="Times New Roman"/>
              <a:cs typeface="Times New Roman"/>
              <a:sym typeface="Times New Roman"/>
            </a:endParaRPr>
          </a:p>
        </p:txBody>
      </p:sp>
      <p:pic>
        <p:nvPicPr>
          <p:cNvPr id="2" name="Audio Recording 19/10/2023 at 20:06:10">
            <a:hlinkClick r:id="" action="ppaction://media"/>
            <a:extLst>
              <a:ext uri="{FF2B5EF4-FFF2-40B4-BE49-F238E27FC236}">
                <a16:creationId xmlns:a16="http://schemas.microsoft.com/office/drawing/2014/main" id="{696C6321-8162-7557-B066-103D805A0D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6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77"/>
          <p:cNvSpPr txBox="1">
            <a:spLocks noGrp="1"/>
          </p:cNvSpPr>
          <p:nvPr>
            <p:ph type="ctrTitle"/>
          </p:nvPr>
        </p:nvSpPr>
        <p:spPr>
          <a:xfrm flipH="1">
            <a:off x="384075" y="829300"/>
            <a:ext cx="8179200" cy="4536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n" sz="1500"/>
              <a:t>Be always present in the customer's mind by having presence at various spots on the airport and on social media.</a:t>
            </a:r>
            <a:endParaRPr sz="1500" b="0"/>
          </a:p>
        </p:txBody>
      </p:sp>
      <p:sp>
        <p:nvSpPr>
          <p:cNvPr id="885" name="Google Shape;885;p77"/>
          <p:cNvSpPr txBox="1"/>
          <p:nvPr/>
        </p:nvSpPr>
        <p:spPr>
          <a:xfrm>
            <a:off x="417200" y="1559650"/>
            <a:ext cx="2468100" cy="868200"/>
          </a:xfrm>
          <a:prstGeom prst="rect">
            <a:avLst/>
          </a:prstGeom>
          <a:noFill/>
          <a:ln>
            <a:noFill/>
          </a:ln>
        </p:spPr>
        <p:txBody>
          <a:bodyPr spcFirstLastPara="1" wrap="square" lIns="0" tIns="9525" rIns="0" bIns="0" anchor="t" anchorCtr="0">
            <a:noAutofit/>
          </a:bodyPr>
          <a:lstStyle/>
          <a:p>
            <a:pPr marL="0" marR="0" lvl="0" indent="0" algn="r" rtl="0">
              <a:lnSpc>
                <a:spcPct val="100000"/>
              </a:lnSpc>
              <a:spcBef>
                <a:spcPts val="0"/>
              </a:spcBef>
              <a:spcAft>
                <a:spcPts val="0"/>
              </a:spcAft>
              <a:buNone/>
            </a:pPr>
            <a:r>
              <a:rPr lang="en" sz="900">
                <a:solidFill>
                  <a:srgbClr val="FFFFFF"/>
                </a:solidFill>
                <a:latin typeface="Roboto Slab Light"/>
                <a:ea typeface="Roboto Slab Light"/>
                <a:cs typeface="Roboto Slab Light"/>
                <a:sym typeface="Roboto Slab Light"/>
              </a:rPr>
              <a:t>Create a loyalty program that rewards frequent users with discounts, free hours, or exclusive access to premium features.</a:t>
            </a:r>
            <a:endParaRPr sz="900">
              <a:solidFill>
                <a:srgbClr val="FFFFFF"/>
              </a:solidFill>
              <a:latin typeface="Roboto Slab Light"/>
              <a:ea typeface="Roboto Slab Light"/>
              <a:cs typeface="Roboto Slab Light"/>
              <a:sym typeface="Roboto Slab Light"/>
            </a:endParaRPr>
          </a:p>
          <a:p>
            <a:pPr marL="0" marR="0" lvl="0" indent="0" algn="r" rtl="0">
              <a:lnSpc>
                <a:spcPct val="100000"/>
              </a:lnSpc>
              <a:spcBef>
                <a:spcPts val="0"/>
              </a:spcBef>
              <a:spcAft>
                <a:spcPts val="0"/>
              </a:spcAft>
              <a:buNone/>
            </a:pPr>
            <a:endParaRPr sz="900">
              <a:solidFill>
                <a:srgbClr val="FFFFFF"/>
              </a:solidFill>
              <a:latin typeface="Roboto Slab Light"/>
              <a:ea typeface="Roboto Slab Light"/>
              <a:cs typeface="Roboto Slab Light"/>
              <a:sym typeface="Roboto Slab Light"/>
            </a:endParaRPr>
          </a:p>
          <a:p>
            <a:pPr marL="0" lvl="0" indent="0" algn="r" rtl="0">
              <a:lnSpc>
                <a:spcPct val="100000"/>
              </a:lnSpc>
              <a:spcBef>
                <a:spcPts val="0"/>
              </a:spcBef>
              <a:spcAft>
                <a:spcPts val="0"/>
              </a:spcAft>
              <a:buNone/>
            </a:pPr>
            <a:r>
              <a:rPr lang="en" sz="900">
                <a:solidFill>
                  <a:srgbClr val="FFFFFF"/>
                </a:solidFill>
                <a:latin typeface="Roboto Slab Light"/>
                <a:ea typeface="Roboto Slab Light"/>
                <a:cs typeface="Roboto Slab Light"/>
                <a:sym typeface="Roboto Slab Light"/>
              </a:rPr>
              <a:t>Offer referral bonuses to incentivize customers to recommend your service to others.</a:t>
            </a:r>
            <a:endParaRPr sz="900">
              <a:solidFill>
                <a:srgbClr val="FFFFFF"/>
              </a:solidFill>
              <a:latin typeface="Roboto Slab Light"/>
              <a:ea typeface="Roboto Slab Light"/>
              <a:cs typeface="Roboto Slab Light"/>
              <a:sym typeface="Roboto Slab Light"/>
            </a:endParaRPr>
          </a:p>
        </p:txBody>
      </p:sp>
      <p:sp>
        <p:nvSpPr>
          <p:cNvPr id="886" name="Google Shape;886;p77"/>
          <p:cNvSpPr txBox="1"/>
          <p:nvPr/>
        </p:nvSpPr>
        <p:spPr>
          <a:xfrm>
            <a:off x="384075" y="3404850"/>
            <a:ext cx="2501100" cy="1021800"/>
          </a:xfrm>
          <a:prstGeom prst="rect">
            <a:avLst/>
          </a:prstGeom>
          <a:noFill/>
          <a:ln>
            <a:noFill/>
          </a:ln>
        </p:spPr>
        <p:txBody>
          <a:bodyPr spcFirstLastPara="1" wrap="square" lIns="0" tIns="9525" rIns="0" bIns="0" anchor="t" anchorCtr="0">
            <a:noAutofit/>
          </a:bodyPr>
          <a:lstStyle/>
          <a:p>
            <a:pPr marL="0" lvl="0" indent="0" algn="r"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Establish partnerships with airlines, airport authorities, and travel agencies for cross-promotion and referrals.</a:t>
            </a:r>
            <a:endParaRPr sz="900">
              <a:solidFill>
                <a:srgbClr val="FFFFFF"/>
              </a:solidFill>
              <a:latin typeface="Roboto Slab Light"/>
              <a:ea typeface="Roboto Slab Light"/>
              <a:cs typeface="Roboto Slab Light"/>
              <a:sym typeface="Roboto Slab Light"/>
            </a:endParaRPr>
          </a:p>
          <a:p>
            <a:pPr marL="0" lvl="0" indent="0" algn="r" rtl="0">
              <a:lnSpc>
                <a:spcPct val="115000"/>
              </a:lnSpc>
              <a:spcBef>
                <a:spcPts val="0"/>
              </a:spcBef>
              <a:spcAft>
                <a:spcPts val="0"/>
              </a:spcAft>
              <a:buNone/>
            </a:pPr>
            <a:endParaRPr sz="900">
              <a:solidFill>
                <a:srgbClr val="FFFFFF"/>
              </a:solidFill>
              <a:latin typeface="Roboto Slab Light"/>
              <a:ea typeface="Roboto Slab Light"/>
              <a:cs typeface="Roboto Slab Light"/>
              <a:sym typeface="Roboto Slab Light"/>
            </a:endParaRPr>
          </a:p>
          <a:p>
            <a:pPr marL="0" lvl="0" indent="0" algn="r"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Offer special packages or discounts in collaboration with nearby hotels or restaurants.</a:t>
            </a:r>
            <a:endParaRPr sz="900">
              <a:solidFill>
                <a:srgbClr val="FFFFFF"/>
              </a:solidFill>
              <a:latin typeface="Roboto Slab Light"/>
              <a:ea typeface="Roboto Slab Light"/>
              <a:cs typeface="Roboto Slab Light"/>
              <a:sym typeface="Roboto Slab Light"/>
            </a:endParaRPr>
          </a:p>
        </p:txBody>
      </p:sp>
      <p:grpSp>
        <p:nvGrpSpPr>
          <p:cNvPr id="887" name="Google Shape;887;p77"/>
          <p:cNvGrpSpPr/>
          <p:nvPr/>
        </p:nvGrpSpPr>
        <p:grpSpPr>
          <a:xfrm>
            <a:off x="3110287" y="1589401"/>
            <a:ext cx="2567438" cy="2782125"/>
            <a:chOff x="2414775" y="987726"/>
            <a:chExt cx="2567438" cy="2782125"/>
          </a:xfrm>
        </p:grpSpPr>
        <p:sp>
          <p:nvSpPr>
            <p:cNvPr id="888" name="Google Shape;888;p77"/>
            <p:cNvSpPr/>
            <p:nvPr/>
          </p:nvSpPr>
          <p:spPr>
            <a:xfrm>
              <a:off x="2431699" y="1105981"/>
              <a:ext cx="2535900" cy="25359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7"/>
            <p:cNvSpPr/>
            <p:nvPr/>
          </p:nvSpPr>
          <p:spPr>
            <a:xfrm>
              <a:off x="2414775"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7"/>
            <p:cNvSpPr/>
            <p:nvPr/>
          </p:nvSpPr>
          <p:spPr>
            <a:xfrm>
              <a:off x="4067813"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7"/>
            <p:cNvSpPr/>
            <p:nvPr/>
          </p:nvSpPr>
          <p:spPr>
            <a:xfrm>
              <a:off x="2414775"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7"/>
            <p:cNvSpPr/>
            <p:nvPr/>
          </p:nvSpPr>
          <p:spPr>
            <a:xfrm>
              <a:off x="4067813"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77"/>
          <p:cNvSpPr txBox="1">
            <a:spLocks noGrp="1"/>
          </p:cNvSpPr>
          <p:nvPr>
            <p:ph type="ctrTitle"/>
          </p:nvPr>
        </p:nvSpPr>
        <p:spPr>
          <a:xfrm flipH="1">
            <a:off x="3211575" y="1864556"/>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Loyalty</a:t>
            </a:r>
            <a:endParaRPr sz="1000" b="0"/>
          </a:p>
        </p:txBody>
      </p:sp>
      <p:sp>
        <p:nvSpPr>
          <p:cNvPr id="894" name="Google Shape;894;p77"/>
          <p:cNvSpPr txBox="1">
            <a:spLocks noGrp="1"/>
          </p:cNvSpPr>
          <p:nvPr>
            <p:ph type="ctrTitle"/>
          </p:nvPr>
        </p:nvSpPr>
        <p:spPr>
          <a:xfrm flipH="1">
            <a:off x="4866675" y="1864556"/>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Targeting</a:t>
            </a:r>
            <a:endParaRPr sz="1000" b="0"/>
          </a:p>
        </p:txBody>
      </p:sp>
      <p:sp>
        <p:nvSpPr>
          <p:cNvPr id="895" name="Google Shape;895;p77"/>
          <p:cNvSpPr txBox="1">
            <a:spLocks noGrp="1"/>
          </p:cNvSpPr>
          <p:nvPr>
            <p:ph type="ctrTitle"/>
          </p:nvPr>
        </p:nvSpPr>
        <p:spPr>
          <a:xfrm flipH="1">
            <a:off x="3179325" y="3725925"/>
            <a:ext cx="7602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Partnerships</a:t>
            </a:r>
            <a:endParaRPr sz="1000" b="0"/>
          </a:p>
        </p:txBody>
      </p:sp>
      <p:sp>
        <p:nvSpPr>
          <p:cNvPr id="896" name="Google Shape;896;p77"/>
          <p:cNvSpPr txBox="1">
            <a:spLocks noGrp="1"/>
          </p:cNvSpPr>
          <p:nvPr>
            <p:ph type="ctrTitle"/>
          </p:nvPr>
        </p:nvSpPr>
        <p:spPr>
          <a:xfrm flipH="1">
            <a:off x="4866675" y="3725931"/>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Expansion</a:t>
            </a:r>
            <a:endParaRPr sz="1000" b="0"/>
          </a:p>
        </p:txBody>
      </p:sp>
      <p:sp>
        <p:nvSpPr>
          <p:cNvPr id="897" name="Google Shape;897;p77"/>
          <p:cNvSpPr txBox="1"/>
          <p:nvPr/>
        </p:nvSpPr>
        <p:spPr>
          <a:xfrm flipH="1">
            <a:off x="375001" y="108675"/>
            <a:ext cx="3125100" cy="561600"/>
          </a:xfrm>
          <a:prstGeom prst="rect">
            <a:avLst/>
          </a:prstGeom>
          <a:noFill/>
          <a:ln>
            <a:noFill/>
          </a:ln>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rgbClr val="FFFFFF"/>
                </a:solidFill>
                <a:latin typeface="Squada One"/>
                <a:ea typeface="Squada One"/>
                <a:cs typeface="Squada One"/>
                <a:sym typeface="Squada One"/>
              </a:rPr>
              <a:t>Visibility </a:t>
            </a:r>
            <a:endParaRPr sz="4500">
              <a:solidFill>
                <a:srgbClr val="FFFFFF"/>
              </a:solidFill>
              <a:latin typeface="Squada One"/>
              <a:ea typeface="Squada One"/>
              <a:cs typeface="Squada One"/>
              <a:sym typeface="Squada One"/>
            </a:endParaRPr>
          </a:p>
        </p:txBody>
      </p:sp>
      <p:sp>
        <p:nvSpPr>
          <p:cNvPr id="898" name="Google Shape;898;p77"/>
          <p:cNvSpPr txBox="1"/>
          <p:nvPr/>
        </p:nvSpPr>
        <p:spPr>
          <a:xfrm>
            <a:off x="5902700" y="1359100"/>
            <a:ext cx="2825700" cy="191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Use pay-per-click advertising on Google Ads to target relevant keywords and reach travelers searching for airport amenities.</a:t>
            </a: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Run social media advertising campaigns to promote our work/rest station using location to target users located in that airport.</a:t>
            </a: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Email marketing, presence on airport billboards  and ads on airport wifi login to create brand awareness. </a:t>
            </a:r>
            <a:endParaRPr sz="900">
              <a:solidFill>
                <a:srgbClr val="FFFFFF"/>
              </a:solidFill>
              <a:latin typeface="Roboto Slab Light"/>
              <a:ea typeface="Roboto Slab Light"/>
              <a:cs typeface="Roboto Slab Light"/>
              <a:sym typeface="Roboto Slab Light"/>
            </a:endParaRPr>
          </a:p>
        </p:txBody>
      </p:sp>
      <p:sp>
        <p:nvSpPr>
          <p:cNvPr id="899" name="Google Shape;899;p77"/>
          <p:cNvSpPr txBox="1"/>
          <p:nvPr/>
        </p:nvSpPr>
        <p:spPr>
          <a:xfrm>
            <a:off x="5936776" y="3404850"/>
            <a:ext cx="2825700" cy="1119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Expand our count of pods on established airports by 10 per year and add one new airport per year for the first 5 years. </a:t>
            </a: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9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Gather customer feedback to improve cleanliness, usability and product design. </a:t>
            </a:r>
            <a:endParaRPr sz="900">
              <a:solidFill>
                <a:srgbClr val="FFFFFF"/>
              </a:solidFill>
              <a:latin typeface="Roboto Slab Light"/>
              <a:ea typeface="Roboto Slab Light"/>
              <a:cs typeface="Roboto Slab Light"/>
              <a:sym typeface="Roboto Slab Light"/>
            </a:endParaRPr>
          </a:p>
        </p:txBody>
      </p:sp>
      <p:pic>
        <p:nvPicPr>
          <p:cNvPr id="2" name="Audio Recording 19/10/2023 at 20:06:55">
            <a:hlinkClick r:id="" action="ppaction://media"/>
            <a:extLst>
              <a:ext uri="{FF2B5EF4-FFF2-40B4-BE49-F238E27FC236}">
                <a16:creationId xmlns:a16="http://schemas.microsoft.com/office/drawing/2014/main" id="{A4EA8B1F-BAE5-7A51-1701-77662FDF4D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1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grpSp>
        <p:nvGrpSpPr>
          <p:cNvPr id="904" name="Google Shape;904;p78"/>
          <p:cNvGrpSpPr/>
          <p:nvPr/>
        </p:nvGrpSpPr>
        <p:grpSpPr>
          <a:xfrm>
            <a:off x="3618031" y="1550163"/>
            <a:ext cx="204612" cy="285333"/>
            <a:chOff x="-63987100" y="2646800"/>
            <a:chExt cx="227625" cy="317425"/>
          </a:xfrm>
        </p:grpSpPr>
        <p:sp>
          <p:nvSpPr>
            <p:cNvPr id="905" name="Google Shape;905;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78"/>
          <p:cNvSpPr txBox="1"/>
          <p:nvPr/>
        </p:nvSpPr>
        <p:spPr>
          <a:xfrm flipH="1">
            <a:off x="275875" y="215800"/>
            <a:ext cx="6867900" cy="561600"/>
          </a:xfrm>
          <a:prstGeom prst="rect">
            <a:avLst/>
          </a:prstGeom>
          <a:noFill/>
          <a:ln>
            <a:noFill/>
          </a:ln>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rgbClr val="FFFFFF"/>
                </a:solidFill>
                <a:latin typeface="Squada One"/>
                <a:ea typeface="Squada One"/>
                <a:cs typeface="Squada One"/>
                <a:sym typeface="Squada One"/>
              </a:rPr>
              <a:t>Marketing 4Ps</a:t>
            </a:r>
            <a:endParaRPr sz="4500">
              <a:solidFill>
                <a:srgbClr val="FFFFFF"/>
              </a:solidFill>
              <a:latin typeface="Squada One"/>
              <a:ea typeface="Squada One"/>
              <a:cs typeface="Squada One"/>
              <a:sym typeface="Squada One"/>
            </a:endParaRPr>
          </a:p>
        </p:txBody>
      </p:sp>
      <p:grpSp>
        <p:nvGrpSpPr>
          <p:cNvPr id="908" name="Google Shape;908;p78"/>
          <p:cNvGrpSpPr/>
          <p:nvPr/>
        </p:nvGrpSpPr>
        <p:grpSpPr>
          <a:xfrm>
            <a:off x="5582480" y="1550166"/>
            <a:ext cx="279670" cy="285333"/>
            <a:chOff x="-65129950" y="2646800"/>
            <a:chExt cx="311125" cy="317425"/>
          </a:xfrm>
        </p:grpSpPr>
        <p:sp>
          <p:nvSpPr>
            <p:cNvPr id="909" name="Google Shape;909;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78"/>
          <p:cNvSpPr/>
          <p:nvPr/>
        </p:nvSpPr>
        <p:spPr>
          <a:xfrm>
            <a:off x="1084914" y="1199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912" name="Google Shape;912;p78"/>
          <p:cNvCxnSpPr/>
          <p:nvPr/>
        </p:nvCxnSpPr>
        <p:spPr>
          <a:xfrm rot="10800000">
            <a:off x="1576025" y="2179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913" name="Google Shape;913;p78"/>
          <p:cNvSpPr txBox="1"/>
          <p:nvPr/>
        </p:nvSpPr>
        <p:spPr>
          <a:xfrm>
            <a:off x="549125" y="2664850"/>
            <a:ext cx="20592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Price</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200">
                <a:solidFill>
                  <a:srgbClr val="FFFFFF"/>
                </a:solidFill>
                <a:latin typeface="Roboto Slab Light"/>
                <a:ea typeface="Roboto Slab Light"/>
                <a:cs typeface="Roboto Slab Light"/>
                <a:sym typeface="Roboto Slab Light"/>
              </a:rPr>
              <a:t>The cost of the working pod is around $15 per hour which aligns with the target market’s willingness to pay.</a:t>
            </a:r>
            <a:endParaRPr sz="12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200">
              <a:solidFill>
                <a:srgbClr val="FFFFFF"/>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r>
              <a:rPr lang="en" sz="1200">
                <a:solidFill>
                  <a:srgbClr val="FFFFFF"/>
                </a:solidFill>
                <a:latin typeface="Roboto Slab Light"/>
                <a:ea typeface="Roboto Slab Light"/>
                <a:cs typeface="Roboto Slab Light"/>
                <a:sym typeface="Roboto Slab Light"/>
              </a:rPr>
              <a:t>We are offering a monthly membership price of $49.99 per month with a three month commitment. </a:t>
            </a:r>
            <a:endParaRPr sz="1200">
              <a:solidFill>
                <a:srgbClr val="FFFFFF"/>
              </a:solidFill>
              <a:latin typeface="Roboto Slab Light"/>
              <a:ea typeface="Roboto Slab Light"/>
              <a:cs typeface="Roboto Slab Light"/>
              <a:sym typeface="Roboto Slab Light"/>
            </a:endParaRPr>
          </a:p>
        </p:txBody>
      </p:sp>
      <p:grpSp>
        <p:nvGrpSpPr>
          <p:cNvPr id="914" name="Google Shape;914;p78"/>
          <p:cNvGrpSpPr/>
          <p:nvPr/>
        </p:nvGrpSpPr>
        <p:grpSpPr>
          <a:xfrm>
            <a:off x="1436405" y="1549800"/>
            <a:ext cx="284637" cy="286052"/>
            <a:chOff x="-62150375" y="2664925"/>
            <a:chExt cx="316650" cy="318225"/>
          </a:xfrm>
        </p:grpSpPr>
        <p:sp>
          <p:nvSpPr>
            <p:cNvPr id="915" name="Google Shape;915;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78"/>
          <p:cNvSpPr/>
          <p:nvPr/>
        </p:nvSpPr>
        <p:spPr>
          <a:xfrm>
            <a:off x="3226527" y="1199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920" name="Google Shape;920;p78"/>
          <p:cNvCxnSpPr/>
          <p:nvPr/>
        </p:nvCxnSpPr>
        <p:spPr>
          <a:xfrm rot="10800000">
            <a:off x="3717638" y="2179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921" name="Google Shape;921;p78"/>
          <p:cNvSpPr txBox="1"/>
          <p:nvPr/>
        </p:nvSpPr>
        <p:spPr>
          <a:xfrm>
            <a:off x="2773550" y="26648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Promotion </a:t>
            </a:r>
            <a:endParaRPr sz="1200">
              <a:solidFill>
                <a:srgbClr val="FFFFFF"/>
              </a:solidFill>
              <a:latin typeface="Squada One"/>
              <a:ea typeface="Squada One"/>
              <a:cs typeface="Squada One"/>
              <a:sym typeface="Squada One"/>
            </a:endParaRPr>
          </a:p>
          <a:p>
            <a:pPr marL="0" lvl="0" indent="0" algn="ctr" rtl="0">
              <a:lnSpc>
                <a:spcPct val="115000"/>
              </a:lnSpc>
              <a:spcBef>
                <a:spcPts val="1500"/>
              </a:spcBef>
              <a:spcAft>
                <a:spcPts val="1500"/>
              </a:spcAft>
              <a:buNone/>
            </a:pPr>
            <a:r>
              <a:rPr lang="en" sz="1200">
                <a:solidFill>
                  <a:srgbClr val="FFFFFF"/>
                </a:solidFill>
                <a:latin typeface="Roboto Slab Light"/>
                <a:ea typeface="Roboto Slab Light"/>
                <a:cs typeface="Roboto Slab Light"/>
                <a:sym typeface="Roboto Slab Light"/>
              </a:rPr>
              <a:t>It is carried out through various channels:  the airport's website, social media, and collaboration with airlines and online travel agencies to promote the service. Airport signage and in-terminal advertising.</a:t>
            </a:r>
            <a:endParaRPr sz="1000">
              <a:solidFill>
                <a:srgbClr val="FFFFFF"/>
              </a:solidFill>
              <a:latin typeface="Roboto Slab Light"/>
              <a:ea typeface="Roboto Slab Light"/>
              <a:cs typeface="Roboto Slab Light"/>
              <a:sym typeface="Roboto Slab Light"/>
            </a:endParaRPr>
          </a:p>
        </p:txBody>
      </p:sp>
      <p:sp>
        <p:nvSpPr>
          <p:cNvPr id="922" name="Google Shape;922;p78"/>
          <p:cNvSpPr/>
          <p:nvPr/>
        </p:nvSpPr>
        <p:spPr>
          <a:xfrm>
            <a:off x="5228514" y="1199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923" name="Google Shape;923;p78"/>
          <p:cNvCxnSpPr/>
          <p:nvPr/>
        </p:nvCxnSpPr>
        <p:spPr>
          <a:xfrm rot="10800000">
            <a:off x="5719625" y="2179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924" name="Google Shape;924;p78"/>
          <p:cNvSpPr txBox="1"/>
          <p:nvPr/>
        </p:nvSpPr>
        <p:spPr>
          <a:xfrm>
            <a:off x="4775525" y="26648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Place</a:t>
            </a:r>
            <a:endParaRPr sz="1200">
              <a:solidFill>
                <a:srgbClr val="FFFFFF"/>
              </a:solidFill>
              <a:latin typeface="Squada One"/>
              <a:ea typeface="Squada One"/>
              <a:cs typeface="Squada One"/>
              <a:sym typeface="Squada One"/>
            </a:endParaRPr>
          </a:p>
          <a:p>
            <a:pPr marL="0" lvl="0" indent="0" algn="ctr" rtl="0">
              <a:lnSpc>
                <a:spcPct val="115000"/>
              </a:lnSpc>
              <a:spcBef>
                <a:spcPts val="1500"/>
              </a:spcBef>
              <a:spcAft>
                <a:spcPts val="1500"/>
              </a:spcAft>
              <a:buNone/>
            </a:pPr>
            <a:r>
              <a:rPr lang="en" sz="1200">
                <a:solidFill>
                  <a:srgbClr val="FFFFFF"/>
                </a:solidFill>
                <a:latin typeface="Roboto Slab Light"/>
                <a:ea typeface="Roboto Slab Light"/>
                <a:cs typeface="Roboto Slab Light"/>
                <a:sym typeface="Roboto Slab Light"/>
              </a:rPr>
              <a:t>It will be strategically placed within the airport. Near departure gates, business lounges, and/or high-traffic areas. The convenience of access is crucial.</a:t>
            </a:r>
            <a:endParaRPr sz="1200">
              <a:solidFill>
                <a:srgbClr val="FFFFFF"/>
              </a:solidFill>
              <a:latin typeface="Roboto Slab Light"/>
              <a:ea typeface="Roboto Slab Light"/>
              <a:cs typeface="Roboto Slab Light"/>
              <a:sym typeface="Roboto Slab Light"/>
            </a:endParaRPr>
          </a:p>
        </p:txBody>
      </p:sp>
      <p:grpSp>
        <p:nvGrpSpPr>
          <p:cNvPr id="925" name="Google Shape;925;p78"/>
          <p:cNvGrpSpPr/>
          <p:nvPr/>
        </p:nvGrpSpPr>
        <p:grpSpPr>
          <a:xfrm>
            <a:off x="7666005" y="1550166"/>
            <a:ext cx="279670" cy="285333"/>
            <a:chOff x="-65129950" y="2646800"/>
            <a:chExt cx="311125" cy="317425"/>
          </a:xfrm>
        </p:grpSpPr>
        <p:sp>
          <p:nvSpPr>
            <p:cNvPr id="926" name="Google Shape;926;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78"/>
          <p:cNvSpPr/>
          <p:nvPr/>
        </p:nvSpPr>
        <p:spPr>
          <a:xfrm>
            <a:off x="7312039" y="1199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929" name="Google Shape;929;p78"/>
          <p:cNvCxnSpPr/>
          <p:nvPr/>
        </p:nvCxnSpPr>
        <p:spPr>
          <a:xfrm rot="10800000">
            <a:off x="7803150" y="2179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930" name="Google Shape;930;p78"/>
          <p:cNvSpPr txBox="1"/>
          <p:nvPr/>
        </p:nvSpPr>
        <p:spPr>
          <a:xfrm>
            <a:off x="6859038" y="26648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Product</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200">
                <a:solidFill>
                  <a:schemeClr val="lt1"/>
                </a:solidFill>
                <a:latin typeface="Roboto Slab Light"/>
                <a:ea typeface="Roboto Slab Light"/>
                <a:cs typeface="Roboto Slab Light"/>
                <a:sym typeface="Roboto Slab Light"/>
              </a:rPr>
              <a:t>It provides travelers with private, quiet, and calm space. The pod is made with recycled materials. Offers wifi, travel alerts, and sanitation. </a:t>
            </a:r>
            <a:endParaRPr sz="1200">
              <a:solidFill>
                <a:schemeClr val="lt1"/>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200">
              <a:solidFill>
                <a:schemeClr val="lt1"/>
              </a:solidFill>
              <a:latin typeface="Roboto Slab Light"/>
              <a:ea typeface="Roboto Slab Light"/>
              <a:cs typeface="Roboto Slab Light"/>
              <a:sym typeface="Roboto Slab Light"/>
            </a:endParaRPr>
          </a:p>
          <a:p>
            <a:pPr marL="0" marR="0" lvl="0" indent="0" algn="ctr" rtl="0">
              <a:lnSpc>
                <a:spcPct val="100000"/>
              </a:lnSpc>
              <a:spcBef>
                <a:spcPts val="0"/>
              </a:spcBef>
              <a:spcAft>
                <a:spcPts val="0"/>
              </a:spcAft>
              <a:buNone/>
            </a:pPr>
            <a:endParaRPr sz="1000">
              <a:solidFill>
                <a:schemeClr val="lt1"/>
              </a:solidFill>
              <a:latin typeface="Roboto Slab Thin"/>
              <a:ea typeface="Roboto Slab Thin"/>
              <a:cs typeface="Roboto Slab Thin"/>
              <a:sym typeface="Roboto Slab Thin"/>
            </a:endParaRPr>
          </a:p>
        </p:txBody>
      </p:sp>
      <p:pic>
        <p:nvPicPr>
          <p:cNvPr id="2" name="Audio Recording 19/10/2023 at 20:07:56">
            <a:hlinkClick r:id="" action="ppaction://media"/>
            <a:extLst>
              <a:ext uri="{FF2B5EF4-FFF2-40B4-BE49-F238E27FC236}">
                <a16:creationId xmlns:a16="http://schemas.microsoft.com/office/drawing/2014/main" id="{E25475C9-B919-2E64-704B-1F75F66256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934"/>
        <p:cNvGrpSpPr/>
        <p:nvPr/>
      </p:nvGrpSpPr>
      <p:grpSpPr>
        <a:xfrm>
          <a:off x="0" y="0"/>
          <a:ext cx="0" cy="0"/>
          <a:chOff x="0" y="0"/>
          <a:chExt cx="0" cy="0"/>
        </a:xfrm>
      </p:grpSpPr>
      <p:sp>
        <p:nvSpPr>
          <p:cNvPr id="935" name="Google Shape;935;p79"/>
          <p:cNvSpPr txBox="1">
            <a:spLocks noGrp="1"/>
          </p:cNvSpPr>
          <p:nvPr>
            <p:ph type="subTitle" idx="1"/>
          </p:nvPr>
        </p:nvSpPr>
        <p:spPr>
          <a:xfrm flipH="1">
            <a:off x="2111400" y="1798125"/>
            <a:ext cx="4921200" cy="561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sz="4500"/>
              <a:t>Operating Plan </a:t>
            </a:r>
            <a:endParaRPr sz="45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80"/>
          <p:cNvSpPr txBox="1"/>
          <p:nvPr/>
        </p:nvSpPr>
        <p:spPr>
          <a:xfrm>
            <a:off x="891750" y="1119975"/>
            <a:ext cx="4921200" cy="7248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800"/>
              </a:spcBef>
              <a:spcAft>
                <a:spcPts val="0"/>
              </a:spcAft>
              <a:buNone/>
            </a:pPr>
            <a:r>
              <a:rPr lang="en" sz="4500">
                <a:solidFill>
                  <a:srgbClr val="FFFFFF"/>
                </a:solidFill>
                <a:latin typeface="Squada One"/>
                <a:ea typeface="Squada One"/>
                <a:cs typeface="Squada One"/>
                <a:sym typeface="Squada One"/>
              </a:rPr>
              <a:t>General Operations</a:t>
            </a:r>
            <a:endParaRPr sz="4500">
              <a:solidFill>
                <a:srgbClr val="FFFFFF"/>
              </a:solidFill>
              <a:latin typeface="Squada One"/>
              <a:ea typeface="Squada One"/>
              <a:cs typeface="Squada One"/>
              <a:sym typeface="Squada One"/>
            </a:endParaRPr>
          </a:p>
        </p:txBody>
      </p:sp>
      <p:sp>
        <p:nvSpPr>
          <p:cNvPr id="941" name="Google Shape;941;p80"/>
          <p:cNvSpPr txBox="1"/>
          <p:nvPr/>
        </p:nvSpPr>
        <p:spPr>
          <a:xfrm>
            <a:off x="891750" y="2446925"/>
            <a:ext cx="5171100" cy="1999800"/>
          </a:xfrm>
          <a:prstGeom prst="rect">
            <a:avLst/>
          </a:prstGeom>
          <a:noFill/>
          <a:ln>
            <a:noFill/>
          </a:ln>
        </p:spPr>
        <p:txBody>
          <a:bodyPr spcFirstLastPara="1" wrap="square" lIns="68575" tIns="34275" rIns="68575" bIns="34275" anchor="t" anchorCtr="0">
            <a:noAutofit/>
          </a:bodyPr>
          <a:lstStyle/>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In addition specific costs, we also have general operating expenses.</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Rent for our business location</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Utilities (electricity, internet)</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Marketing and advertising expenses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Insurance (liability, worker's compensation)</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Taxes and permits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Office supplies and equipment</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Payroll costs (salaries and payroll taxes)</a:t>
            </a:r>
            <a:endParaRPr sz="1200">
              <a:solidFill>
                <a:srgbClr val="FFFFFF"/>
              </a:solidFill>
              <a:latin typeface="Roboto Slab Light"/>
              <a:ea typeface="Roboto Slab Light"/>
              <a:cs typeface="Roboto Slab Light"/>
              <a:sym typeface="Roboto Slab Light"/>
            </a:endParaRPr>
          </a:p>
        </p:txBody>
      </p:sp>
      <p:pic>
        <p:nvPicPr>
          <p:cNvPr id="2" name="Audio Recording 19/10/2023 at 20:09:11">
            <a:hlinkClick r:id="" action="ppaction://media"/>
            <a:extLst>
              <a:ext uri="{FF2B5EF4-FFF2-40B4-BE49-F238E27FC236}">
                <a16:creationId xmlns:a16="http://schemas.microsoft.com/office/drawing/2014/main" id="{DBCB8279-CBE4-8211-27B2-C6352A3FFE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grpSp>
        <p:nvGrpSpPr>
          <p:cNvPr id="946" name="Google Shape;946;p81"/>
          <p:cNvGrpSpPr/>
          <p:nvPr/>
        </p:nvGrpSpPr>
        <p:grpSpPr>
          <a:xfrm>
            <a:off x="3952566" y="1320948"/>
            <a:ext cx="4111905" cy="2497944"/>
            <a:chOff x="2529950" y="4155175"/>
            <a:chExt cx="1137425" cy="690975"/>
          </a:xfrm>
        </p:grpSpPr>
        <p:sp>
          <p:nvSpPr>
            <p:cNvPr id="947" name="Google Shape;947;p8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8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8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8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8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0" name="Google Shape;1900;p81"/>
          <p:cNvSpPr txBox="1">
            <a:spLocks noGrp="1"/>
          </p:cNvSpPr>
          <p:nvPr>
            <p:ph type="ctrTitle"/>
          </p:nvPr>
        </p:nvSpPr>
        <p:spPr>
          <a:xfrm flipH="1">
            <a:off x="754150" y="827975"/>
            <a:ext cx="2769600" cy="18090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n"/>
              <a:t>Supply Chain Management</a:t>
            </a:r>
            <a:endParaRPr b="0"/>
          </a:p>
        </p:txBody>
      </p:sp>
      <p:sp>
        <p:nvSpPr>
          <p:cNvPr id="1901" name="Google Shape;1901;p81"/>
          <p:cNvSpPr txBox="1"/>
          <p:nvPr/>
        </p:nvSpPr>
        <p:spPr>
          <a:xfrm>
            <a:off x="7495025" y="3854529"/>
            <a:ext cx="1506900" cy="5580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n" sz="1200" b="1">
                <a:solidFill>
                  <a:srgbClr val="FFFFFF"/>
                </a:solidFill>
                <a:latin typeface="Roboto Slab"/>
                <a:ea typeface="Roboto Slab"/>
                <a:cs typeface="Roboto Slab"/>
                <a:sym typeface="Roboto Slab"/>
              </a:rPr>
              <a:t>Suppliers</a:t>
            </a:r>
            <a:endParaRPr sz="1200" b="1">
              <a:solidFill>
                <a:srgbClr val="FFFFFF"/>
              </a:solidFill>
              <a:latin typeface="Roboto Slab"/>
              <a:ea typeface="Roboto Slab"/>
              <a:cs typeface="Roboto Slab"/>
              <a:sym typeface="Roboto Slab"/>
            </a:endParaRPr>
          </a:p>
          <a:p>
            <a:pPr marL="0" marR="0" lvl="0" indent="0" algn="l"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Manufacturing contractors</a:t>
            </a:r>
            <a:endParaRPr sz="1000">
              <a:solidFill>
                <a:srgbClr val="FFFFFF"/>
              </a:solidFill>
              <a:latin typeface="Roboto Slab Light"/>
              <a:ea typeface="Roboto Slab Light"/>
              <a:cs typeface="Roboto Slab Light"/>
              <a:sym typeface="Roboto Slab Light"/>
            </a:endParaRPr>
          </a:p>
        </p:txBody>
      </p:sp>
      <p:sp>
        <p:nvSpPr>
          <p:cNvPr id="1902" name="Google Shape;1902;p81"/>
          <p:cNvSpPr txBox="1"/>
          <p:nvPr/>
        </p:nvSpPr>
        <p:spPr>
          <a:xfrm>
            <a:off x="3590500" y="619025"/>
            <a:ext cx="1749900" cy="5580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n" sz="1200" b="1">
                <a:solidFill>
                  <a:srgbClr val="FFFFFF"/>
                </a:solidFill>
                <a:latin typeface="Roboto Slab"/>
                <a:ea typeface="Roboto Slab"/>
                <a:cs typeface="Roboto Slab"/>
                <a:sym typeface="Roboto Slab"/>
              </a:rPr>
              <a:t>Houston</a:t>
            </a:r>
            <a:endParaRPr sz="1200" b="1">
              <a:solidFill>
                <a:srgbClr val="FFFFFF"/>
              </a:solidFill>
              <a:latin typeface="Roboto Slab"/>
              <a:ea typeface="Roboto Slab"/>
              <a:cs typeface="Roboto Slab"/>
              <a:sym typeface="Roboto Slab"/>
            </a:endParaRPr>
          </a:p>
          <a:p>
            <a:pPr marL="0" marR="0" lvl="0" indent="0" algn="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Warehouse &amp; Operations Facility</a:t>
            </a:r>
            <a:endParaRPr sz="1000">
              <a:solidFill>
                <a:srgbClr val="FFFFFF"/>
              </a:solidFill>
              <a:latin typeface="Roboto Slab Light"/>
              <a:ea typeface="Roboto Slab Light"/>
              <a:cs typeface="Roboto Slab Light"/>
              <a:sym typeface="Roboto Slab Light"/>
            </a:endParaRPr>
          </a:p>
        </p:txBody>
      </p:sp>
      <p:grpSp>
        <p:nvGrpSpPr>
          <p:cNvPr id="1903" name="Google Shape;1903;p81"/>
          <p:cNvGrpSpPr/>
          <p:nvPr/>
        </p:nvGrpSpPr>
        <p:grpSpPr>
          <a:xfrm rot="10800000">
            <a:off x="4622156" y="1049850"/>
            <a:ext cx="399375" cy="1337925"/>
            <a:chOff x="5829750" y="4049975"/>
            <a:chExt cx="532500" cy="1783900"/>
          </a:xfrm>
        </p:grpSpPr>
        <p:sp>
          <p:nvSpPr>
            <p:cNvPr id="1904" name="Google Shape;1904;p81"/>
            <p:cNvSpPr/>
            <p:nvPr/>
          </p:nvSpPr>
          <p:spPr>
            <a:xfrm>
              <a:off x="5829750" y="4049975"/>
              <a:ext cx="532500" cy="532500"/>
            </a:xfrm>
            <a:prstGeom prst="ellipse">
              <a:avLst/>
            </a:prstGeom>
            <a:solidFill>
              <a:srgbClr val="FFFFFF">
                <a:alpha val="4615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905" name="Google Shape;1905;p81"/>
            <p:cNvCxnSpPr/>
            <p:nvPr/>
          </p:nvCxnSpPr>
          <p:spPr>
            <a:xfrm>
              <a:off x="6117850" y="4585275"/>
              <a:ext cx="0" cy="1248600"/>
            </a:xfrm>
            <a:prstGeom prst="straightConnector1">
              <a:avLst/>
            </a:prstGeom>
            <a:noFill/>
            <a:ln w="28575" cap="flat" cmpd="sng">
              <a:solidFill>
                <a:srgbClr val="FFFFFF"/>
              </a:solidFill>
              <a:prstDash val="solid"/>
              <a:round/>
              <a:headEnd type="none" w="med" len="med"/>
              <a:tailEnd type="none" w="med" len="med"/>
            </a:ln>
          </p:spPr>
        </p:cxnSp>
      </p:grpSp>
      <p:grpSp>
        <p:nvGrpSpPr>
          <p:cNvPr id="1906" name="Google Shape;1906;p81"/>
          <p:cNvGrpSpPr/>
          <p:nvPr/>
        </p:nvGrpSpPr>
        <p:grpSpPr>
          <a:xfrm>
            <a:off x="7008319" y="2193675"/>
            <a:ext cx="399375" cy="1761375"/>
            <a:chOff x="5829750" y="4049975"/>
            <a:chExt cx="532500" cy="2348500"/>
          </a:xfrm>
        </p:grpSpPr>
        <p:sp>
          <p:nvSpPr>
            <p:cNvPr id="1907" name="Google Shape;1907;p81"/>
            <p:cNvSpPr/>
            <p:nvPr/>
          </p:nvSpPr>
          <p:spPr>
            <a:xfrm>
              <a:off x="5829750" y="4049975"/>
              <a:ext cx="532500" cy="532500"/>
            </a:xfrm>
            <a:prstGeom prst="ellipse">
              <a:avLst/>
            </a:prstGeom>
            <a:solidFill>
              <a:srgbClr val="FFFFFF">
                <a:alpha val="4769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908" name="Google Shape;1908;p81"/>
            <p:cNvCxnSpPr/>
            <p:nvPr/>
          </p:nvCxnSpPr>
          <p:spPr>
            <a:xfrm>
              <a:off x="6117850" y="4585275"/>
              <a:ext cx="0" cy="1813200"/>
            </a:xfrm>
            <a:prstGeom prst="straightConnector1">
              <a:avLst/>
            </a:prstGeom>
            <a:noFill/>
            <a:ln w="28575" cap="flat" cmpd="sng">
              <a:solidFill>
                <a:srgbClr val="FFFFFF"/>
              </a:solidFill>
              <a:prstDash val="solid"/>
              <a:round/>
              <a:headEnd type="none" w="med" len="med"/>
              <a:tailEnd type="none" w="med" len="med"/>
            </a:ln>
          </p:spPr>
        </p:cxnSp>
      </p:grpSp>
      <p:sp>
        <p:nvSpPr>
          <p:cNvPr id="1909" name="Google Shape;1909;p81"/>
          <p:cNvSpPr txBox="1"/>
          <p:nvPr/>
        </p:nvSpPr>
        <p:spPr>
          <a:xfrm>
            <a:off x="697850" y="2039963"/>
            <a:ext cx="3000000" cy="206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b="1">
                <a:solidFill>
                  <a:schemeClr val="lt1"/>
                </a:solidFill>
                <a:latin typeface="Roboto Slab"/>
                <a:ea typeface="Roboto Slab"/>
                <a:cs typeface="Roboto Slab"/>
                <a:sym typeface="Roboto Slab"/>
              </a:rPr>
              <a:t>Manufacturing</a:t>
            </a:r>
            <a:r>
              <a:rPr lang="en" sz="1200">
                <a:solidFill>
                  <a:schemeClr val="lt1"/>
                </a:solidFill>
                <a:latin typeface="Roboto Slab Light"/>
                <a:ea typeface="Roboto Slab Light"/>
                <a:cs typeface="Roboto Slab Light"/>
                <a:sym typeface="Roboto Slab Light"/>
              </a:rPr>
              <a:t> is outsourced to China, to incur in lesser production costs to the ones expected in the US.  This involves assembling the different parts of the sleeping pods, integrating any electronic components or technologies, and ensuring that each pod meets the company's quality standards and specifications.</a:t>
            </a:r>
            <a:endParaRPr>
              <a:solidFill>
                <a:schemeClr val="lt1"/>
              </a:solidFill>
              <a:latin typeface="Roboto Slab Light"/>
              <a:ea typeface="Roboto Slab Light"/>
              <a:cs typeface="Roboto Slab Light"/>
              <a:sym typeface="Roboto Slab Light"/>
            </a:endParaRPr>
          </a:p>
        </p:txBody>
      </p:sp>
      <p:pic>
        <p:nvPicPr>
          <p:cNvPr id="2" name="Audio Recording 19/10/2023 at 20:09:36">
            <a:hlinkClick r:id="" action="ppaction://media"/>
            <a:extLst>
              <a:ext uri="{FF2B5EF4-FFF2-40B4-BE49-F238E27FC236}">
                <a16:creationId xmlns:a16="http://schemas.microsoft.com/office/drawing/2014/main" id="{88906EA7-5807-3AE7-CCFD-B7E2A73BDD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13"/>
        <p:cNvGrpSpPr/>
        <p:nvPr/>
      </p:nvGrpSpPr>
      <p:grpSpPr>
        <a:xfrm>
          <a:off x="0" y="0"/>
          <a:ext cx="0" cy="0"/>
          <a:chOff x="0" y="0"/>
          <a:chExt cx="0" cy="0"/>
        </a:xfrm>
      </p:grpSpPr>
      <p:sp>
        <p:nvSpPr>
          <p:cNvPr id="1914" name="Google Shape;1914;p82"/>
          <p:cNvSpPr txBox="1">
            <a:spLocks noGrp="1"/>
          </p:cNvSpPr>
          <p:nvPr>
            <p:ph type="subTitle" idx="2"/>
          </p:nvPr>
        </p:nvSpPr>
        <p:spPr>
          <a:xfrm>
            <a:off x="1297750" y="1471500"/>
            <a:ext cx="3863700" cy="2601900"/>
          </a:xfrm>
          <a:prstGeom prst="rect">
            <a:avLst/>
          </a:prstGeom>
        </p:spPr>
        <p:txBody>
          <a:bodyPr spcFirstLastPara="1" wrap="square" lIns="68575" tIns="34275" rIns="68575" bIns="34275" anchor="t" anchorCtr="0">
            <a:noAutofit/>
          </a:bodyPr>
          <a:lstStyle/>
          <a:p>
            <a:pPr marL="0" lvl="0" indent="0" algn="l" rtl="0">
              <a:lnSpc>
                <a:spcPct val="115000"/>
              </a:lnSpc>
              <a:spcBef>
                <a:spcPts val="0"/>
              </a:spcBef>
              <a:spcAft>
                <a:spcPts val="0"/>
              </a:spcAft>
              <a:buNone/>
            </a:pPr>
            <a:r>
              <a:rPr lang="en" b="1">
                <a:solidFill>
                  <a:schemeClr val="lt1"/>
                </a:solidFill>
                <a:latin typeface="Roboto Slab"/>
                <a:ea typeface="Roboto Slab"/>
                <a:cs typeface="Roboto Slab"/>
                <a:sym typeface="Roboto Slab"/>
              </a:rPr>
              <a:t>Inventory Control </a:t>
            </a:r>
            <a:endParaRPr b="1">
              <a:solidFill>
                <a:schemeClr val="lt1"/>
              </a:solidFill>
              <a:latin typeface="Roboto Slab"/>
              <a:ea typeface="Roboto Slab"/>
              <a:cs typeface="Roboto Slab"/>
              <a:sym typeface="Roboto Slab"/>
            </a:endParaRPr>
          </a:p>
          <a:p>
            <a:pPr marL="0" lvl="0" indent="0" algn="l" rtl="0">
              <a:lnSpc>
                <a:spcPct val="115000"/>
              </a:lnSpc>
              <a:spcBef>
                <a:spcPts val="0"/>
              </a:spcBef>
              <a:spcAft>
                <a:spcPts val="0"/>
              </a:spcAft>
              <a:buNone/>
            </a:pPr>
            <a:r>
              <a:rPr lang="en">
                <a:solidFill>
                  <a:schemeClr val="lt1"/>
                </a:solidFill>
              </a:rPr>
              <a:t>Maintaining the right level of inventory is essential to meet customer demand while avoiding overstocking or understocking issues. </a:t>
            </a: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457200" lvl="0" indent="-304800" algn="l" rtl="0">
              <a:lnSpc>
                <a:spcPct val="115000"/>
              </a:lnSpc>
              <a:spcBef>
                <a:spcPts val="0"/>
              </a:spcBef>
              <a:spcAft>
                <a:spcPts val="0"/>
              </a:spcAft>
              <a:buClr>
                <a:schemeClr val="lt1"/>
              </a:buClr>
              <a:buSzPts val="1200"/>
              <a:buFont typeface="Times New Roman"/>
              <a:buChar char="●"/>
            </a:pPr>
            <a:r>
              <a:rPr lang="en">
                <a:solidFill>
                  <a:schemeClr val="lt1"/>
                </a:solidFill>
              </a:rPr>
              <a:t>A balanced supply of 10 pods the first year, to meet customer demand without overstocking or understocking. Our company carefully tracks product movement to  and forecasts 10 additional pods to meet demand with optimal production and distribution.</a:t>
            </a:r>
            <a:endParaRPr>
              <a:latin typeface="Roboto Slab SemiBold"/>
              <a:ea typeface="Roboto Slab SemiBold"/>
              <a:cs typeface="Roboto Slab SemiBold"/>
              <a:sym typeface="Roboto Slab SemiBold"/>
            </a:endParaRPr>
          </a:p>
        </p:txBody>
      </p:sp>
      <p:grpSp>
        <p:nvGrpSpPr>
          <p:cNvPr id="1915" name="Google Shape;1915;p82"/>
          <p:cNvGrpSpPr/>
          <p:nvPr/>
        </p:nvGrpSpPr>
        <p:grpSpPr>
          <a:xfrm>
            <a:off x="5720268" y="1822347"/>
            <a:ext cx="1525216" cy="1521285"/>
            <a:chOff x="-3852025" y="2764950"/>
            <a:chExt cx="291450" cy="293000"/>
          </a:xfrm>
        </p:grpSpPr>
        <p:sp>
          <p:nvSpPr>
            <p:cNvPr id="1916" name="Google Shape;1916;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Recording 19/10/2023 at 20:09:54">
            <a:hlinkClick r:id="" action="ppaction://media"/>
            <a:extLst>
              <a:ext uri="{FF2B5EF4-FFF2-40B4-BE49-F238E27FC236}">
                <a16:creationId xmlns:a16="http://schemas.microsoft.com/office/drawing/2014/main" id="{7DDE584D-EBF0-7275-D262-FFADE511D0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65"/>
          <p:cNvSpPr txBox="1">
            <a:spLocks noGrp="1"/>
          </p:cNvSpPr>
          <p:nvPr>
            <p:ph type="subTitle" idx="1"/>
          </p:nvPr>
        </p:nvSpPr>
        <p:spPr>
          <a:xfrm flipH="1">
            <a:off x="2406290" y="1389099"/>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n"/>
              <a:t>OVERVIEW</a:t>
            </a:r>
            <a:endParaRPr/>
          </a:p>
        </p:txBody>
      </p:sp>
      <p:sp>
        <p:nvSpPr>
          <p:cNvPr id="635" name="Google Shape;635;p65"/>
          <p:cNvSpPr txBox="1">
            <a:spLocks noGrp="1"/>
          </p:cNvSpPr>
          <p:nvPr>
            <p:ph type="subTitle" idx="2"/>
          </p:nvPr>
        </p:nvSpPr>
        <p:spPr>
          <a:xfrm flipH="1">
            <a:off x="2406290" y="2108561"/>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n"/>
              <a:t>MARKETING PLAN</a:t>
            </a:r>
            <a:endParaRPr/>
          </a:p>
        </p:txBody>
      </p:sp>
      <p:sp>
        <p:nvSpPr>
          <p:cNvPr id="636" name="Google Shape;636;p65"/>
          <p:cNvSpPr txBox="1">
            <a:spLocks noGrp="1"/>
          </p:cNvSpPr>
          <p:nvPr>
            <p:ph type="subTitle" idx="3"/>
          </p:nvPr>
        </p:nvSpPr>
        <p:spPr>
          <a:xfrm flipH="1">
            <a:off x="2406290" y="2810183"/>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n"/>
              <a:t>OPERATING PLAN</a:t>
            </a:r>
            <a:endParaRPr/>
          </a:p>
        </p:txBody>
      </p:sp>
      <p:sp>
        <p:nvSpPr>
          <p:cNvPr id="637" name="Google Shape;637;p65"/>
          <p:cNvSpPr txBox="1">
            <a:spLocks noGrp="1"/>
          </p:cNvSpPr>
          <p:nvPr>
            <p:ph type="subTitle" idx="4"/>
          </p:nvPr>
        </p:nvSpPr>
        <p:spPr>
          <a:xfrm>
            <a:off x="2404800" y="1880525"/>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 sz="1000">
                <a:solidFill>
                  <a:schemeClr val="lt1"/>
                </a:solidFill>
              </a:rPr>
              <a:t>The Problem,  The Solution, Business Strategy, Value Proposition, Competitive Advantage, Product Design</a:t>
            </a:r>
            <a:endParaRPr/>
          </a:p>
        </p:txBody>
      </p:sp>
      <p:sp>
        <p:nvSpPr>
          <p:cNvPr id="638" name="Google Shape;638;p65"/>
          <p:cNvSpPr txBox="1">
            <a:spLocks noGrp="1"/>
          </p:cNvSpPr>
          <p:nvPr>
            <p:ph type="subTitle" idx="5"/>
          </p:nvPr>
        </p:nvSpPr>
        <p:spPr>
          <a:xfrm>
            <a:off x="2404800" y="2599372"/>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 sz="1000">
                <a:solidFill>
                  <a:schemeClr val="lt1"/>
                </a:solidFill>
              </a:rPr>
              <a:t>Market Overview, Competitor Analysis,  Segmentation, Buyer Persona, Visibility Plan, 4P’s</a:t>
            </a:r>
            <a:endParaRPr/>
          </a:p>
        </p:txBody>
      </p:sp>
      <p:sp>
        <p:nvSpPr>
          <p:cNvPr id="639" name="Google Shape;639;p65"/>
          <p:cNvSpPr txBox="1">
            <a:spLocks noGrp="1"/>
          </p:cNvSpPr>
          <p:nvPr>
            <p:ph type="subTitle" idx="6"/>
          </p:nvPr>
        </p:nvSpPr>
        <p:spPr>
          <a:xfrm>
            <a:off x="2404800" y="3310850"/>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
              <a:t>General Operations, Supply Chain, Inventory, Quality &amp; HR, Sales &amp; Customer Service Leadership Team</a:t>
            </a:r>
            <a:endParaRPr/>
          </a:p>
        </p:txBody>
      </p:sp>
      <p:sp>
        <p:nvSpPr>
          <p:cNvPr id="640" name="Google Shape;640;p65"/>
          <p:cNvSpPr txBox="1">
            <a:spLocks noGrp="1"/>
          </p:cNvSpPr>
          <p:nvPr>
            <p:ph type="ctrTitle"/>
          </p:nvPr>
        </p:nvSpPr>
        <p:spPr>
          <a:xfrm>
            <a:off x="2515052" y="334325"/>
            <a:ext cx="4113900" cy="9462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b="0"/>
              <a:t>TABLE OF CONTENTS</a:t>
            </a:r>
            <a:endParaRPr b="0"/>
          </a:p>
        </p:txBody>
      </p:sp>
      <p:sp>
        <p:nvSpPr>
          <p:cNvPr id="641" name="Google Shape;641;p65"/>
          <p:cNvSpPr txBox="1">
            <a:spLocks noGrp="1"/>
          </p:cNvSpPr>
          <p:nvPr>
            <p:ph type="title" idx="7"/>
          </p:nvPr>
        </p:nvSpPr>
        <p:spPr>
          <a:xfrm>
            <a:off x="1109465" y="1624139"/>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n" b="0"/>
              <a:t>01</a:t>
            </a:r>
            <a:endParaRPr b="0"/>
          </a:p>
        </p:txBody>
      </p:sp>
      <p:sp>
        <p:nvSpPr>
          <p:cNvPr id="642" name="Google Shape;642;p65"/>
          <p:cNvSpPr txBox="1">
            <a:spLocks noGrp="1"/>
          </p:cNvSpPr>
          <p:nvPr>
            <p:ph type="title" idx="8"/>
          </p:nvPr>
        </p:nvSpPr>
        <p:spPr>
          <a:xfrm>
            <a:off x="1109465" y="2340911"/>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n" b="0"/>
              <a:t>02</a:t>
            </a:r>
            <a:endParaRPr b="0"/>
          </a:p>
        </p:txBody>
      </p:sp>
      <p:sp>
        <p:nvSpPr>
          <p:cNvPr id="643" name="Google Shape;643;p65"/>
          <p:cNvSpPr txBox="1">
            <a:spLocks noGrp="1"/>
          </p:cNvSpPr>
          <p:nvPr>
            <p:ph type="title" idx="9"/>
          </p:nvPr>
        </p:nvSpPr>
        <p:spPr>
          <a:xfrm>
            <a:off x="1109465" y="3061516"/>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n" b="0"/>
              <a:t>03</a:t>
            </a:r>
            <a:endParaRPr b="0"/>
          </a:p>
        </p:txBody>
      </p:sp>
      <p:sp>
        <p:nvSpPr>
          <p:cNvPr id="644" name="Google Shape;644;p65"/>
          <p:cNvSpPr txBox="1">
            <a:spLocks noGrp="1"/>
          </p:cNvSpPr>
          <p:nvPr>
            <p:ph type="subTitle" idx="14"/>
          </p:nvPr>
        </p:nvSpPr>
        <p:spPr>
          <a:xfrm>
            <a:off x="2404800" y="4080849"/>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n" sz="1000">
                <a:solidFill>
                  <a:schemeClr val="lt1"/>
                </a:solidFill>
              </a:rPr>
              <a:t>Statements, Investment Ask</a:t>
            </a:r>
            <a:endParaRPr/>
          </a:p>
        </p:txBody>
      </p:sp>
      <p:sp>
        <p:nvSpPr>
          <p:cNvPr id="645" name="Google Shape;645;p65"/>
          <p:cNvSpPr txBox="1">
            <a:spLocks noGrp="1"/>
          </p:cNvSpPr>
          <p:nvPr>
            <p:ph type="title" idx="15"/>
          </p:nvPr>
        </p:nvSpPr>
        <p:spPr>
          <a:xfrm>
            <a:off x="1109465" y="3831516"/>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n" b="0"/>
              <a:t>04</a:t>
            </a:r>
            <a:endParaRPr b="0"/>
          </a:p>
        </p:txBody>
      </p:sp>
      <p:sp>
        <p:nvSpPr>
          <p:cNvPr id="646" name="Google Shape;646;p65"/>
          <p:cNvSpPr txBox="1">
            <a:spLocks noGrp="1"/>
          </p:cNvSpPr>
          <p:nvPr>
            <p:ph type="subTitle" idx="13"/>
          </p:nvPr>
        </p:nvSpPr>
        <p:spPr>
          <a:xfrm flipH="1">
            <a:off x="2406290" y="3580183"/>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n"/>
              <a:t>FINANCIAL ANALYSIS</a:t>
            </a:r>
            <a:endParaRPr/>
          </a:p>
        </p:txBody>
      </p:sp>
      <p:pic>
        <p:nvPicPr>
          <p:cNvPr id="2" name="Audio Recording 19/10/2023 at 19:56:53">
            <a:hlinkClick r:id="" action="ppaction://media"/>
            <a:extLst>
              <a:ext uri="{FF2B5EF4-FFF2-40B4-BE49-F238E27FC236}">
                <a16:creationId xmlns:a16="http://schemas.microsoft.com/office/drawing/2014/main" id="{0A6516D6-2118-F33E-9021-118E68EF16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1"/>
        <p:cNvGrpSpPr/>
        <p:nvPr/>
      </p:nvGrpSpPr>
      <p:grpSpPr>
        <a:xfrm>
          <a:off x="0" y="0"/>
          <a:ext cx="0" cy="0"/>
          <a:chOff x="0" y="0"/>
          <a:chExt cx="0" cy="0"/>
        </a:xfrm>
      </p:grpSpPr>
      <p:sp>
        <p:nvSpPr>
          <p:cNvPr id="1922" name="Google Shape;1922;p83"/>
          <p:cNvSpPr txBox="1"/>
          <p:nvPr/>
        </p:nvSpPr>
        <p:spPr>
          <a:xfrm>
            <a:off x="3270775" y="268550"/>
            <a:ext cx="5676300" cy="28110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800"/>
              </a:spcBef>
              <a:spcAft>
                <a:spcPts val="0"/>
              </a:spcAft>
              <a:buNone/>
            </a:pPr>
            <a:r>
              <a:rPr lang="en" sz="1200">
                <a:solidFill>
                  <a:srgbClr val="FFFFFF"/>
                </a:solidFill>
                <a:latin typeface="Roboto Slab SemiBold"/>
                <a:ea typeface="Roboto Slab SemiBold"/>
                <a:cs typeface="Roboto Slab SemiBold"/>
                <a:sym typeface="Roboto Slab SemiBold"/>
              </a:rPr>
              <a:t>Product Quality Assurance</a:t>
            </a:r>
            <a:endParaRPr sz="1000">
              <a:solidFill>
                <a:srgbClr val="FFFFFF"/>
              </a:solidFill>
              <a:latin typeface="Roboto Slab SemiBold"/>
              <a:ea typeface="Roboto Slab SemiBold"/>
              <a:cs typeface="Roboto Slab SemiBold"/>
              <a:sym typeface="Roboto Slab SemiBold"/>
            </a:endParaRPr>
          </a:p>
          <a:p>
            <a:pPr marL="0" lvl="0" indent="0" algn="l" rtl="0">
              <a:lnSpc>
                <a:spcPct val="90000"/>
              </a:lnSpc>
              <a:spcBef>
                <a:spcPts val="800"/>
              </a:spcBef>
              <a:spcAft>
                <a:spcPts val="0"/>
              </a:spcAft>
              <a:buNone/>
            </a:pPr>
            <a:endParaRPr sz="1000">
              <a:solidFill>
                <a:srgbClr val="FFFFFF"/>
              </a:solidFill>
              <a:latin typeface="Roboto Slab"/>
              <a:ea typeface="Roboto Slab"/>
              <a:cs typeface="Roboto Slab"/>
              <a:sym typeface="Roboto Slab"/>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a. Pods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Initial purchase of 10 units.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Ongoing maintenance and cleaning.</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b. Quality Control Measures (Identify &amp; Report)</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Yearly quality inspections at airports with maintenance schedules.</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c. Quality Assurance Team</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Airport cleaning staff to manage quality assurance.</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Develop quality control protocols.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Conduct spot checks and customer feedback analysis.</a:t>
            </a:r>
            <a:endParaRPr sz="1200">
              <a:solidFill>
                <a:srgbClr val="FFFFFF"/>
              </a:solidFill>
              <a:latin typeface="Roboto Slab Light"/>
              <a:ea typeface="Roboto Slab Light"/>
              <a:cs typeface="Roboto Slab Light"/>
              <a:sym typeface="Roboto Slab Light"/>
            </a:endParaRPr>
          </a:p>
        </p:txBody>
      </p:sp>
      <p:sp>
        <p:nvSpPr>
          <p:cNvPr id="1923" name="Google Shape;1923;p83"/>
          <p:cNvSpPr txBox="1"/>
          <p:nvPr/>
        </p:nvSpPr>
        <p:spPr>
          <a:xfrm>
            <a:off x="667425" y="2838450"/>
            <a:ext cx="5031600" cy="21876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800"/>
              </a:spcBef>
              <a:spcAft>
                <a:spcPts val="0"/>
              </a:spcAft>
              <a:buNone/>
            </a:pPr>
            <a:r>
              <a:rPr lang="en" sz="1200">
                <a:solidFill>
                  <a:srgbClr val="FFFFFF"/>
                </a:solidFill>
                <a:latin typeface="Roboto Slab SemiBold"/>
                <a:ea typeface="Roboto Slab SemiBold"/>
                <a:cs typeface="Roboto Slab SemiBold"/>
                <a:sym typeface="Roboto Slab SemiBold"/>
              </a:rPr>
              <a:t>HR Management Efficiency</a:t>
            </a:r>
            <a:endParaRPr sz="1200">
              <a:solidFill>
                <a:srgbClr val="FFFFFF"/>
              </a:solidFill>
              <a:latin typeface="Roboto Slab"/>
              <a:ea typeface="Roboto Slab"/>
              <a:cs typeface="Roboto Slab"/>
              <a:sym typeface="Roboto Slab"/>
            </a:endParaRPr>
          </a:p>
          <a:p>
            <a:pPr marL="0" lvl="0" indent="0" algn="l" rtl="0">
              <a:lnSpc>
                <a:spcPct val="115000"/>
              </a:lnSpc>
              <a:spcBef>
                <a:spcPts val="0"/>
              </a:spcBef>
              <a:spcAft>
                <a:spcPts val="0"/>
              </a:spcAft>
              <a:buNone/>
            </a:pP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a. Employee Salaries &amp; Benefits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No salaries the first three years, but there’s equity for 8 shareholders.</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b. HR Software and Systems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Invest in HR software for scheduling, payroll, and performance evaluations if there’s an expansion and new hirees in the future.</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p:txBody>
      </p:sp>
      <p:pic>
        <p:nvPicPr>
          <p:cNvPr id="1924" name="Google Shape;1924;p83"/>
          <p:cNvPicPr preferRelativeResize="0"/>
          <p:nvPr/>
        </p:nvPicPr>
        <p:blipFill>
          <a:blip r:embed="rId5">
            <a:alphaModFix/>
          </a:blip>
          <a:stretch>
            <a:fillRect/>
          </a:stretch>
        </p:blipFill>
        <p:spPr>
          <a:xfrm>
            <a:off x="753025" y="672525"/>
            <a:ext cx="1685000" cy="1685000"/>
          </a:xfrm>
          <a:prstGeom prst="rect">
            <a:avLst/>
          </a:prstGeom>
          <a:noFill/>
          <a:ln>
            <a:noFill/>
          </a:ln>
        </p:spPr>
      </p:pic>
      <p:pic>
        <p:nvPicPr>
          <p:cNvPr id="2" name="Audio Recording 19/10/2023 at 20:10:17">
            <a:hlinkClick r:id="" action="ppaction://media"/>
            <a:extLst>
              <a:ext uri="{FF2B5EF4-FFF2-40B4-BE49-F238E27FC236}">
                <a16:creationId xmlns:a16="http://schemas.microsoft.com/office/drawing/2014/main" id="{FACE73E2-0B0B-B1CE-C8E1-109D3A44DC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84"/>
          <p:cNvSpPr txBox="1"/>
          <p:nvPr/>
        </p:nvSpPr>
        <p:spPr>
          <a:xfrm>
            <a:off x="1326525" y="211200"/>
            <a:ext cx="3022800" cy="31158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800"/>
              </a:spcBef>
              <a:spcAft>
                <a:spcPts val="0"/>
              </a:spcAft>
              <a:buNone/>
            </a:pPr>
            <a:r>
              <a:rPr lang="en" sz="1200">
                <a:solidFill>
                  <a:srgbClr val="FFFFFF"/>
                </a:solidFill>
                <a:latin typeface="Roboto Slab SemiBold"/>
                <a:ea typeface="Roboto Slab SemiBold"/>
                <a:cs typeface="Roboto Slab SemiBold"/>
                <a:sym typeface="Roboto Slab SemiBold"/>
              </a:rPr>
              <a:t>Sales &amp; Customer Service</a:t>
            </a:r>
            <a:endParaRPr sz="1000">
              <a:solidFill>
                <a:srgbClr val="FFFFFF"/>
              </a:solidFill>
              <a:latin typeface="Roboto Slab SemiBold"/>
              <a:ea typeface="Roboto Slab SemiBold"/>
              <a:cs typeface="Roboto Slab SemiBold"/>
              <a:sym typeface="Roboto Slab SemiBold"/>
            </a:endParaRPr>
          </a:p>
          <a:p>
            <a:pPr marL="0" lvl="0" indent="0" algn="l" rtl="0">
              <a:lnSpc>
                <a:spcPct val="90000"/>
              </a:lnSpc>
              <a:spcBef>
                <a:spcPts val="800"/>
              </a:spcBef>
              <a:spcAft>
                <a:spcPts val="0"/>
              </a:spcAft>
              <a:buNone/>
            </a:pPr>
            <a:endParaRPr sz="1000">
              <a:solidFill>
                <a:srgbClr val="FFFFFF"/>
              </a:solidFill>
              <a:latin typeface="Roboto Slab"/>
              <a:ea typeface="Roboto Slab"/>
              <a:cs typeface="Roboto Slab"/>
              <a:sym typeface="Roboto Slab"/>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a. Customer Understanding </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Train sales teams to understand customer needs.</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b. Effective Sales Strategy </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Target customers are major airports with lots of traffic. Primarily Atlanta Hartsfield or Dallas-Fort Worth.</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c. Building Relationships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Encourage relationship-building with airport authorities and travelers.</a:t>
            </a:r>
            <a:endParaRPr sz="1200">
              <a:solidFill>
                <a:srgbClr val="FFFFFF"/>
              </a:solidFill>
              <a:latin typeface="Roboto Slab Light"/>
              <a:ea typeface="Roboto Slab Light"/>
              <a:cs typeface="Roboto Slab Light"/>
              <a:sym typeface="Roboto Slab Light"/>
            </a:endParaRPr>
          </a:p>
        </p:txBody>
      </p:sp>
      <p:sp>
        <p:nvSpPr>
          <p:cNvPr id="1930" name="Google Shape;1930;p84"/>
          <p:cNvSpPr txBox="1"/>
          <p:nvPr/>
        </p:nvSpPr>
        <p:spPr>
          <a:xfrm>
            <a:off x="4863950" y="907525"/>
            <a:ext cx="3354300" cy="4001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800"/>
              </a:spcBef>
              <a:spcAft>
                <a:spcPts val="0"/>
              </a:spcAft>
              <a:buNone/>
            </a:pPr>
            <a:r>
              <a:rPr lang="en" sz="1200">
                <a:solidFill>
                  <a:srgbClr val="FFFFFF"/>
                </a:solidFill>
                <a:latin typeface="Roboto Slab SemiBold"/>
                <a:ea typeface="Roboto Slab SemiBold"/>
                <a:cs typeface="Roboto Slab SemiBold"/>
                <a:sym typeface="Roboto Slab SemiBold"/>
              </a:rPr>
              <a:t>After-Sales Support</a:t>
            </a:r>
            <a:endParaRPr sz="1000">
              <a:solidFill>
                <a:srgbClr val="FFFFFF"/>
              </a:solidFill>
              <a:latin typeface="Roboto Slab SemiBold"/>
              <a:ea typeface="Roboto Slab SemiBold"/>
              <a:cs typeface="Roboto Slab SemiBold"/>
              <a:sym typeface="Roboto Slab SemiBold"/>
            </a:endParaRPr>
          </a:p>
          <a:p>
            <a:pPr marL="0" lvl="0" indent="0" algn="l" rtl="0">
              <a:lnSpc>
                <a:spcPct val="90000"/>
              </a:lnSpc>
              <a:spcBef>
                <a:spcPts val="800"/>
              </a:spcBef>
              <a:spcAft>
                <a:spcPts val="0"/>
              </a:spcAft>
              <a:buNone/>
            </a:pPr>
            <a:endParaRPr sz="1200">
              <a:solidFill>
                <a:srgbClr val="FFFFFF"/>
              </a:solidFill>
              <a:latin typeface="Roboto Slab"/>
              <a:ea typeface="Roboto Slab"/>
              <a:cs typeface="Roboto Slab"/>
              <a:sym typeface="Roboto Slab"/>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a. Warranty &amp; Repair Services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Offer warranties and a process for repairs.</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Encourage online warranty registration for efficient tracking.</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b. Service Hotline</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A channel for reporting issues and requesting support.</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c. Service Network</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Establish service repairs if needed  in major airports for quick repairs. </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A major repair or overhaul would incur in costs for a new one.</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r>
              <a:rPr lang="en" sz="1200">
                <a:solidFill>
                  <a:srgbClr val="FFFFFF"/>
                </a:solidFill>
                <a:latin typeface="Roboto Slab Light"/>
                <a:ea typeface="Roboto Slab Light"/>
                <a:cs typeface="Roboto Slab Light"/>
                <a:sym typeface="Roboto Slab Light"/>
              </a:rPr>
              <a:t>d. Customer Education</a:t>
            </a:r>
            <a:endParaRPr sz="1200">
              <a:solidFill>
                <a:srgbClr val="FFFFFF"/>
              </a:solidFill>
              <a:latin typeface="Roboto Slab Light"/>
              <a:ea typeface="Roboto Slab Light"/>
              <a:cs typeface="Roboto Slab Light"/>
              <a:sym typeface="Roboto Slab Light"/>
            </a:endParaRPr>
          </a:p>
          <a:p>
            <a:pPr marL="457200" lvl="0" indent="-304800" algn="l" rtl="0">
              <a:lnSpc>
                <a:spcPct val="115000"/>
              </a:lnSpc>
              <a:spcBef>
                <a:spcPts val="0"/>
              </a:spcBef>
              <a:spcAft>
                <a:spcPts val="0"/>
              </a:spcAft>
              <a:buClr>
                <a:srgbClr val="FFFFFF"/>
              </a:buClr>
              <a:buSzPts val="1200"/>
              <a:buFont typeface="Roboto Slab Light"/>
              <a:buChar char="●"/>
            </a:pPr>
            <a:r>
              <a:rPr lang="en" sz="1200">
                <a:solidFill>
                  <a:srgbClr val="FFFFFF"/>
                </a:solidFill>
                <a:latin typeface="Roboto Slab Light"/>
                <a:ea typeface="Roboto Slab Light"/>
                <a:cs typeface="Roboto Slab Light"/>
                <a:sym typeface="Roboto Slab Light"/>
              </a:rPr>
              <a:t>Develop user manuals and online resources for self-troubleshooting.</a:t>
            </a:r>
            <a:endParaRPr sz="1200">
              <a:solidFill>
                <a:srgbClr val="FFFFFF"/>
              </a:solidFill>
              <a:latin typeface="Roboto Slab Light"/>
              <a:ea typeface="Roboto Slab Light"/>
              <a:cs typeface="Roboto Slab Light"/>
              <a:sym typeface="Roboto Slab Light"/>
            </a:endParaRPr>
          </a:p>
          <a:p>
            <a:pPr marL="0" lvl="0" indent="0" algn="l" rtl="0">
              <a:lnSpc>
                <a:spcPct val="115000"/>
              </a:lnSpc>
              <a:spcBef>
                <a:spcPts val="0"/>
              </a:spcBef>
              <a:spcAft>
                <a:spcPts val="0"/>
              </a:spcAft>
              <a:buNone/>
            </a:pPr>
            <a:endParaRPr sz="1000">
              <a:solidFill>
                <a:srgbClr val="FFFFFF"/>
              </a:solidFill>
              <a:latin typeface="Roboto Slab Light"/>
              <a:ea typeface="Roboto Slab Light"/>
              <a:cs typeface="Roboto Slab Light"/>
              <a:sym typeface="Roboto Slab Light"/>
            </a:endParaRPr>
          </a:p>
        </p:txBody>
      </p:sp>
      <p:pic>
        <p:nvPicPr>
          <p:cNvPr id="2" name="Audio Recording 19/10/2023 at 20:10:48">
            <a:hlinkClick r:id="" action="ppaction://media"/>
            <a:extLst>
              <a:ext uri="{FF2B5EF4-FFF2-40B4-BE49-F238E27FC236}">
                <a16:creationId xmlns:a16="http://schemas.microsoft.com/office/drawing/2014/main" id="{97ED8EFC-81C3-4E83-0723-C40511B94A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34"/>
        <p:cNvGrpSpPr/>
        <p:nvPr/>
      </p:nvGrpSpPr>
      <p:grpSpPr>
        <a:xfrm>
          <a:off x="0" y="0"/>
          <a:ext cx="0" cy="0"/>
          <a:chOff x="0" y="0"/>
          <a:chExt cx="0" cy="0"/>
        </a:xfrm>
      </p:grpSpPr>
      <p:sp>
        <p:nvSpPr>
          <p:cNvPr id="1935" name="Google Shape;1935;p85"/>
          <p:cNvSpPr txBox="1">
            <a:spLocks noGrp="1"/>
          </p:cNvSpPr>
          <p:nvPr>
            <p:ph type="ctrTitle"/>
          </p:nvPr>
        </p:nvSpPr>
        <p:spPr>
          <a:xfrm flipH="1">
            <a:off x="303700" y="247875"/>
            <a:ext cx="3737100" cy="11688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4500"/>
              <a:t>Leadership</a:t>
            </a:r>
            <a:r>
              <a:rPr lang="en" sz="4500" b="0"/>
              <a:t> T</a:t>
            </a:r>
            <a:r>
              <a:rPr lang="en" sz="4500"/>
              <a:t>eam</a:t>
            </a:r>
            <a:endParaRPr sz="4500" b="0"/>
          </a:p>
        </p:txBody>
      </p:sp>
      <p:sp>
        <p:nvSpPr>
          <p:cNvPr id="1936" name="Google Shape;1936;p85"/>
          <p:cNvSpPr txBox="1"/>
          <p:nvPr/>
        </p:nvSpPr>
        <p:spPr>
          <a:xfrm>
            <a:off x="5273300" y="1718273"/>
            <a:ext cx="1014900" cy="219900"/>
          </a:xfrm>
          <a:prstGeom prst="rect">
            <a:avLst/>
          </a:prstGeom>
          <a:noFill/>
          <a:ln>
            <a:noFill/>
          </a:ln>
        </p:spPr>
        <p:txBody>
          <a:bodyPr spcFirstLastPara="1" wrap="square" lIns="0" tIns="9525" rIns="0" bIns="0" anchor="b" anchorCtr="0">
            <a:noAutofit/>
          </a:bodyPr>
          <a:lstStyle/>
          <a:p>
            <a:pPr marL="12700" marR="0" lvl="0" indent="0" algn="ctr" rtl="0">
              <a:lnSpc>
                <a:spcPct val="100000"/>
              </a:lnSpc>
              <a:spcBef>
                <a:spcPts val="0"/>
              </a:spcBef>
              <a:spcAft>
                <a:spcPts val="0"/>
              </a:spcAft>
              <a:buNone/>
            </a:pPr>
            <a:endParaRPr>
              <a:solidFill>
                <a:srgbClr val="FFFFFF"/>
              </a:solidFill>
              <a:latin typeface="Squada One"/>
              <a:ea typeface="Squada One"/>
              <a:cs typeface="Squada One"/>
              <a:sym typeface="Squada One"/>
            </a:endParaRPr>
          </a:p>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Jose Omaña</a:t>
            </a:r>
            <a:endParaRPr>
              <a:solidFill>
                <a:srgbClr val="FFFFFF"/>
              </a:solidFill>
              <a:latin typeface="Squada One"/>
              <a:ea typeface="Squada One"/>
              <a:cs typeface="Squada One"/>
              <a:sym typeface="Squada One"/>
            </a:endParaRPr>
          </a:p>
        </p:txBody>
      </p:sp>
      <p:sp>
        <p:nvSpPr>
          <p:cNvPr id="1937" name="Google Shape;1937;p85"/>
          <p:cNvSpPr txBox="1"/>
          <p:nvPr/>
        </p:nvSpPr>
        <p:spPr>
          <a:xfrm>
            <a:off x="608807" y="2221544"/>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n" sz="1000">
                <a:solidFill>
                  <a:srgbClr val="FFFFFF"/>
                </a:solidFill>
                <a:latin typeface="Roboto Slab Light"/>
                <a:ea typeface="Roboto Slab Light"/>
                <a:cs typeface="Roboto Slab Light"/>
                <a:sym typeface="Roboto Slab Light"/>
              </a:rPr>
              <a:t>Chief Executive Officer</a:t>
            </a:r>
            <a:endParaRPr sz="1000">
              <a:solidFill>
                <a:srgbClr val="FFFFFF"/>
              </a:solidFill>
              <a:latin typeface="Roboto Slab Light"/>
              <a:ea typeface="Roboto Slab Light"/>
              <a:cs typeface="Roboto Slab Light"/>
              <a:sym typeface="Roboto Slab Light"/>
            </a:endParaRPr>
          </a:p>
        </p:txBody>
      </p:sp>
      <p:sp>
        <p:nvSpPr>
          <p:cNvPr id="1938" name="Google Shape;1938;p85"/>
          <p:cNvSpPr txBox="1"/>
          <p:nvPr/>
        </p:nvSpPr>
        <p:spPr>
          <a:xfrm>
            <a:off x="1043100" y="1760450"/>
            <a:ext cx="8394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Frank Dalton</a:t>
            </a:r>
            <a:endParaRPr>
              <a:solidFill>
                <a:srgbClr val="FFFFFF"/>
              </a:solidFill>
              <a:latin typeface="Squada One"/>
              <a:ea typeface="Squada One"/>
              <a:cs typeface="Squada One"/>
              <a:sym typeface="Squada One"/>
            </a:endParaRPr>
          </a:p>
        </p:txBody>
      </p:sp>
      <p:sp>
        <p:nvSpPr>
          <p:cNvPr id="1939" name="Google Shape;1939;p85"/>
          <p:cNvSpPr txBox="1"/>
          <p:nvPr/>
        </p:nvSpPr>
        <p:spPr>
          <a:xfrm>
            <a:off x="2720538" y="2221544"/>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n" sz="1000">
                <a:solidFill>
                  <a:srgbClr val="FFFFFF"/>
                </a:solidFill>
                <a:latin typeface="Roboto Slab Light"/>
                <a:ea typeface="Roboto Slab Light"/>
                <a:cs typeface="Roboto Slab Light"/>
                <a:sym typeface="Roboto Slab Light"/>
              </a:rPr>
              <a:t>VP Sales &amp; Marketing</a:t>
            </a:r>
            <a:endParaRPr sz="1000">
              <a:solidFill>
                <a:srgbClr val="FFFFFF"/>
              </a:solidFill>
              <a:latin typeface="Roboto Slab Light"/>
              <a:ea typeface="Roboto Slab Light"/>
              <a:cs typeface="Roboto Slab Light"/>
              <a:sym typeface="Roboto Slab Light"/>
            </a:endParaRPr>
          </a:p>
        </p:txBody>
      </p:sp>
      <p:sp>
        <p:nvSpPr>
          <p:cNvPr id="1940" name="Google Shape;1940;p85"/>
          <p:cNvSpPr txBox="1"/>
          <p:nvPr/>
        </p:nvSpPr>
        <p:spPr>
          <a:xfrm>
            <a:off x="4993861" y="2221544"/>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n" sz="1000">
                <a:solidFill>
                  <a:schemeClr val="lt1"/>
                </a:solidFill>
                <a:latin typeface="Roboto Slab Light"/>
                <a:ea typeface="Roboto Slab Light"/>
                <a:cs typeface="Roboto Slab Light"/>
                <a:sym typeface="Roboto Slab Light"/>
              </a:rPr>
              <a:t>VP Sales &amp; Marketing</a:t>
            </a:r>
            <a:r>
              <a:rPr lang="en" sz="1000">
                <a:solidFill>
                  <a:srgbClr val="FFFFFF"/>
                </a:solidFill>
                <a:latin typeface="Roboto Slab Light"/>
                <a:ea typeface="Roboto Slab Light"/>
                <a:cs typeface="Roboto Slab Light"/>
                <a:sym typeface="Roboto Slab Light"/>
              </a:rPr>
              <a:t> </a:t>
            </a:r>
            <a:endParaRPr sz="1000">
              <a:solidFill>
                <a:srgbClr val="FFFFFF"/>
              </a:solidFill>
              <a:latin typeface="Roboto Slab Light"/>
              <a:ea typeface="Roboto Slab Light"/>
              <a:cs typeface="Roboto Slab Light"/>
              <a:sym typeface="Roboto Slab Light"/>
            </a:endParaRPr>
          </a:p>
        </p:txBody>
      </p:sp>
      <p:cxnSp>
        <p:nvCxnSpPr>
          <p:cNvPr id="1941" name="Google Shape;1941;p85"/>
          <p:cNvCxnSpPr/>
          <p:nvPr/>
        </p:nvCxnSpPr>
        <p:spPr>
          <a:xfrm>
            <a:off x="2448964" y="1980350"/>
            <a:ext cx="0" cy="655500"/>
          </a:xfrm>
          <a:prstGeom prst="straightConnector1">
            <a:avLst/>
          </a:prstGeom>
          <a:noFill/>
          <a:ln w="19050" cap="flat" cmpd="sng">
            <a:solidFill>
              <a:schemeClr val="dk2"/>
            </a:solidFill>
            <a:prstDash val="solid"/>
            <a:round/>
            <a:headEnd type="none" w="med" len="med"/>
            <a:tailEnd type="none" w="med" len="med"/>
          </a:ln>
        </p:spPr>
      </p:cxnSp>
      <p:cxnSp>
        <p:nvCxnSpPr>
          <p:cNvPr id="1942" name="Google Shape;1942;p85"/>
          <p:cNvCxnSpPr/>
          <p:nvPr/>
        </p:nvCxnSpPr>
        <p:spPr>
          <a:xfrm>
            <a:off x="4541180" y="1980350"/>
            <a:ext cx="0" cy="655500"/>
          </a:xfrm>
          <a:prstGeom prst="straightConnector1">
            <a:avLst/>
          </a:prstGeom>
          <a:noFill/>
          <a:ln w="19050" cap="flat" cmpd="sng">
            <a:solidFill>
              <a:schemeClr val="dk2"/>
            </a:solidFill>
            <a:prstDash val="solid"/>
            <a:round/>
            <a:headEnd type="none" w="med" len="med"/>
            <a:tailEnd type="none" w="med" len="med"/>
          </a:ln>
        </p:spPr>
      </p:cxnSp>
      <p:cxnSp>
        <p:nvCxnSpPr>
          <p:cNvPr id="1943" name="Google Shape;1943;p85"/>
          <p:cNvCxnSpPr/>
          <p:nvPr/>
        </p:nvCxnSpPr>
        <p:spPr>
          <a:xfrm>
            <a:off x="6852155" y="1980350"/>
            <a:ext cx="0" cy="655500"/>
          </a:xfrm>
          <a:prstGeom prst="straightConnector1">
            <a:avLst/>
          </a:prstGeom>
          <a:noFill/>
          <a:ln w="19050" cap="flat" cmpd="sng">
            <a:solidFill>
              <a:schemeClr val="dk2"/>
            </a:solidFill>
            <a:prstDash val="solid"/>
            <a:round/>
            <a:headEnd type="none" w="med" len="med"/>
            <a:tailEnd type="none" w="med" len="med"/>
          </a:ln>
        </p:spPr>
      </p:cxnSp>
      <p:sp>
        <p:nvSpPr>
          <p:cNvPr id="1944" name="Google Shape;1944;p85"/>
          <p:cNvSpPr txBox="1"/>
          <p:nvPr/>
        </p:nvSpPr>
        <p:spPr>
          <a:xfrm>
            <a:off x="7077186" y="2221544"/>
            <a:ext cx="1573800" cy="414300"/>
          </a:xfrm>
          <a:prstGeom prst="rect">
            <a:avLst/>
          </a:prstGeom>
          <a:noFill/>
          <a:ln>
            <a:noFill/>
          </a:ln>
        </p:spPr>
        <p:txBody>
          <a:bodyPr spcFirstLastPara="1" wrap="square" lIns="0" tIns="9525" rIns="0" bIns="0" anchor="t" anchorCtr="0">
            <a:noAutofit/>
          </a:bodyPr>
          <a:lstStyle/>
          <a:p>
            <a:pPr marL="12700" lvl="0" indent="0" algn="ctr" rtl="0">
              <a:lnSpc>
                <a:spcPct val="111100"/>
              </a:lnSpc>
              <a:spcBef>
                <a:spcPts val="0"/>
              </a:spcBef>
              <a:spcAft>
                <a:spcPts val="0"/>
              </a:spcAft>
              <a:buNone/>
            </a:pPr>
            <a:r>
              <a:rPr lang="en" sz="1000">
                <a:solidFill>
                  <a:schemeClr val="lt1"/>
                </a:solidFill>
                <a:latin typeface="Roboto Slab Light"/>
                <a:ea typeface="Roboto Slab Light"/>
                <a:cs typeface="Roboto Slab Light"/>
                <a:sym typeface="Roboto Slab Light"/>
              </a:rPr>
              <a:t>VP Sales &amp; Marketing</a:t>
            </a:r>
            <a:endParaRPr sz="1000">
              <a:solidFill>
                <a:srgbClr val="FFFFFF"/>
              </a:solidFill>
              <a:latin typeface="Roboto Slab Light"/>
              <a:ea typeface="Roboto Slab Light"/>
              <a:cs typeface="Roboto Slab Light"/>
              <a:sym typeface="Roboto Slab Light"/>
            </a:endParaRPr>
          </a:p>
        </p:txBody>
      </p:sp>
      <p:sp>
        <p:nvSpPr>
          <p:cNvPr id="1945" name="Google Shape;1945;p85"/>
          <p:cNvSpPr txBox="1"/>
          <p:nvPr/>
        </p:nvSpPr>
        <p:spPr>
          <a:xfrm>
            <a:off x="608795" y="4094069"/>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n" sz="1000">
                <a:solidFill>
                  <a:srgbClr val="FFFFFF"/>
                </a:solidFill>
                <a:latin typeface="Roboto Slab Light"/>
                <a:ea typeface="Roboto Slab Light"/>
                <a:cs typeface="Roboto Slab Light"/>
                <a:sym typeface="Roboto Slab Light"/>
              </a:rPr>
              <a:t>VP Finance</a:t>
            </a:r>
            <a:endParaRPr sz="1000">
              <a:solidFill>
                <a:srgbClr val="FFFFFF"/>
              </a:solidFill>
              <a:latin typeface="Roboto Slab Light"/>
              <a:ea typeface="Roboto Slab Light"/>
              <a:cs typeface="Roboto Slab Light"/>
              <a:sym typeface="Roboto Slab Light"/>
            </a:endParaRPr>
          </a:p>
        </p:txBody>
      </p:sp>
      <p:sp>
        <p:nvSpPr>
          <p:cNvPr id="1946" name="Google Shape;1946;p85"/>
          <p:cNvSpPr txBox="1"/>
          <p:nvPr/>
        </p:nvSpPr>
        <p:spPr>
          <a:xfrm>
            <a:off x="2720525" y="4094069"/>
            <a:ext cx="1573800" cy="414300"/>
          </a:xfrm>
          <a:prstGeom prst="rect">
            <a:avLst/>
          </a:prstGeom>
          <a:noFill/>
          <a:ln>
            <a:noFill/>
          </a:ln>
        </p:spPr>
        <p:txBody>
          <a:bodyPr spcFirstLastPara="1" wrap="square" lIns="0" tIns="9525" rIns="0" bIns="0" anchor="t" anchorCtr="0">
            <a:noAutofit/>
          </a:bodyPr>
          <a:lstStyle/>
          <a:p>
            <a:pPr marL="12700" lvl="0" indent="0" algn="ctr" rtl="0">
              <a:lnSpc>
                <a:spcPct val="111100"/>
              </a:lnSpc>
              <a:spcBef>
                <a:spcPts val="0"/>
              </a:spcBef>
              <a:spcAft>
                <a:spcPts val="0"/>
              </a:spcAft>
              <a:buNone/>
            </a:pPr>
            <a:r>
              <a:rPr lang="en" sz="1000">
                <a:solidFill>
                  <a:schemeClr val="lt1"/>
                </a:solidFill>
                <a:latin typeface="Roboto Slab Light"/>
                <a:ea typeface="Roboto Slab Light"/>
                <a:cs typeface="Roboto Slab Light"/>
                <a:sym typeface="Roboto Slab Light"/>
              </a:rPr>
              <a:t>VP Finance</a:t>
            </a:r>
            <a:endParaRPr sz="1000">
              <a:solidFill>
                <a:srgbClr val="FFFFFF"/>
              </a:solidFill>
              <a:latin typeface="Roboto Slab Light"/>
              <a:ea typeface="Roboto Slab Light"/>
              <a:cs typeface="Roboto Slab Light"/>
              <a:sym typeface="Roboto Slab Light"/>
            </a:endParaRPr>
          </a:p>
        </p:txBody>
      </p:sp>
      <p:sp>
        <p:nvSpPr>
          <p:cNvPr id="1947" name="Google Shape;1947;p85"/>
          <p:cNvSpPr txBox="1"/>
          <p:nvPr/>
        </p:nvSpPr>
        <p:spPr>
          <a:xfrm>
            <a:off x="4993849" y="4094069"/>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n" sz="1000">
                <a:solidFill>
                  <a:srgbClr val="FFFFFF"/>
                </a:solidFill>
                <a:latin typeface="Roboto Slab Light"/>
                <a:ea typeface="Roboto Slab Light"/>
                <a:cs typeface="Roboto Slab Light"/>
                <a:sym typeface="Roboto Slab Light"/>
              </a:rPr>
              <a:t>VP Operations &amp; Supply Chain</a:t>
            </a:r>
            <a:endParaRPr sz="1000">
              <a:solidFill>
                <a:srgbClr val="FFFFFF"/>
              </a:solidFill>
              <a:latin typeface="Roboto Slab Light"/>
              <a:ea typeface="Roboto Slab Light"/>
              <a:cs typeface="Roboto Slab Light"/>
              <a:sym typeface="Roboto Slab Light"/>
            </a:endParaRPr>
          </a:p>
        </p:txBody>
      </p:sp>
      <p:cxnSp>
        <p:nvCxnSpPr>
          <p:cNvPr id="1948" name="Google Shape;1948;p85"/>
          <p:cNvCxnSpPr/>
          <p:nvPr/>
        </p:nvCxnSpPr>
        <p:spPr>
          <a:xfrm>
            <a:off x="2448952" y="3852875"/>
            <a:ext cx="0" cy="655500"/>
          </a:xfrm>
          <a:prstGeom prst="straightConnector1">
            <a:avLst/>
          </a:prstGeom>
          <a:noFill/>
          <a:ln w="19050" cap="flat" cmpd="sng">
            <a:solidFill>
              <a:schemeClr val="dk2"/>
            </a:solidFill>
            <a:prstDash val="solid"/>
            <a:round/>
            <a:headEnd type="none" w="med" len="med"/>
            <a:tailEnd type="none" w="med" len="med"/>
          </a:ln>
        </p:spPr>
      </p:cxnSp>
      <p:cxnSp>
        <p:nvCxnSpPr>
          <p:cNvPr id="1949" name="Google Shape;1949;p85"/>
          <p:cNvCxnSpPr/>
          <p:nvPr/>
        </p:nvCxnSpPr>
        <p:spPr>
          <a:xfrm>
            <a:off x="4541168" y="3852875"/>
            <a:ext cx="0" cy="655500"/>
          </a:xfrm>
          <a:prstGeom prst="straightConnector1">
            <a:avLst/>
          </a:prstGeom>
          <a:noFill/>
          <a:ln w="19050" cap="flat" cmpd="sng">
            <a:solidFill>
              <a:schemeClr val="dk2"/>
            </a:solidFill>
            <a:prstDash val="solid"/>
            <a:round/>
            <a:headEnd type="none" w="med" len="med"/>
            <a:tailEnd type="none" w="med" len="med"/>
          </a:ln>
        </p:spPr>
      </p:cxnSp>
      <p:cxnSp>
        <p:nvCxnSpPr>
          <p:cNvPr id="1950" name="Google Shape;1950;p85"/>
          <p:cNvCxnSpPr/>
          <p:nvPr/>
        </p:nvCxnSpPr>
        <p:spPr>
          <a:xfrm>
            <a:off x="6852143" y="3852875"/>
            <a:ext cx="0" cy="655500"/>
          </a:xfrm>
          <a:prstGeom prst="straightConnector1">
            <a:avLst/>
          </a:prstGeom>
          <a:noFill/>
          <a:ln w="19050" cap="flat" cmpd="sng">
            <a:solidFill>
              <a:schemeClr val="dk2"/>
            </a:solidFill>
            <a:prstDash val="solid"/>
            <a:round/>
            <a:headEnd type="none" w="med" len="med"/>
            <a:tailEnd type="none" w="med" len="med"/>
          </a:ln>
        </p:spPr>
      </p:cxnSp>
      <p:sp>
        <p:nvSpPr>
          <p:cNvPr id="1951" name="Google Shape;1951;p85"/>
          <p:cNvSpPr txBox="1"/>
          <p:nvPr/>
        </p:nvSpPr>
        <p:spPr>
          <a:xfrm>
            <a:off x="7077174" y="4094069"/>
            <a:ext cx="1573800" cy="414300"/>
          </a:xfrm>
          <a:prstGeom prst="rect">
            <a:avLst/>
          </a:prstGeom>
          <a:noFill/>
          <a:ln>
            <a:noFill/>
          </a:ln>
        </p:spPr>
        <p:txBody>
          <a:bodyPr spcFirstLastPara="1" wrap="square" lIns="0" tIns="9525" rIns="0" bIns="0" anchor="t" anchorCtr="0">
            <a:noAutofit/>
          </a:bodyPr>
          <a:lstStyle/>
          <a:p>
            <a:pPr marL="12700" lvl="0" indent="0" algn="ctr" rtl="0">
              <a:lnSpc>
                <a:spcPct val="111100"/>
              </a:lnSpc>
              <a:spcBef>
                <a:spcPts val="0"/>
              </a:spcBef>
              <a:spcAft>
                <a:spcPts val="0"/>
              </a:spcAft>
              <a:buNone/>
            </a:pPr>
            <a:r>
              <a:rPr lang="en" sz="1000">
                <a:solidFill>
                  <a:schemeClr val="lt1"/>
                </a:solidFill>
                <a:latin typeface="Roboto Slab Light"/>
                <a:ea typeface="Roboto Slab Light"/>
                <a:cs typeface="Roboto Slab Light"/>
                <a:sym typeface="Roboto Slab Light"/>
              </a:rPr>
              <a:t>VP Operations &amp; Supply Chain</a:t>
            </a:r>
            <a:endParaRPr sz="1000">
              <a:solidFill>
                <a:srgbClr val="FFFFFF"/>
              </a:solidFill>
              <a:latin typeface="Roboto Slab Light"/>
              <a:ea typeface="Roboto Slab Light"/>
              <a:cs typeface="Roboto Slab Light"/>
              <a:sym typeface="Roboto Slab Light"/>
            </a:endParaRPr>
          </a:p>
        </p:txBody>
      </p:sp>
      <p:sp>
        <p:nvSpPr>
          <p:cNvPr id="1952" name="Google Shape;1952;p85"/>
          <p:cNvSpPr txBox="1"/>
          <p:nvPr/>
        </p:nvSpPr>
        <p:spPr>
          <a:xfrm>
            <a:off x="7280425" y="1718275"/>
            <a:ext cx="11733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Danah Almekrad</a:t>
            </a:r>
            <a:endParaRPr>
              <a:solidFill>
                <a:srgbClr val="FFFFFF"/>
              </a:solidFill>
              <a:latin typeface="Squada One"/>
              <a:ea typeface="Squada One"/>
              <a:cs typeface="Squada One"/>
              <a:sym typeface="Squada One"/>
            </a:endParaRPr>
          </a:p>
        </p:txBody>
      </p:sp>
      <p:sp>
        <p:nvSpPr>
          <p:cNvPr id="1953" name="Google Shape;1953;p85"/>
          <p:cNvSpPr txBox="1"/>
          <p:nvPr/>
        </p:nvSpPr>
        <p:spPr>
          <a:xfrm>
            <a:off x="5273300" y="3692000"/>
            <a:ext cx="1014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Andrea Miguel</a:t>
            </a:r>
            <a:endParaRPr>
              <a:solidFill>
                <a:srgbClr val="FFFFFF"/>
              </a:solidFill>
              <a:latin typeface="Squada One"/>
              <a:ea typeface="Squada One"/>
              <a:cs typeface="Squada One"/>
              <a:sym typeface="Squada One"/>
            </a:endParaRPr>
          </a:p>
        </p:txBody>
      </p:sp>
      <p:sp>
        <p:nvSpPr>
          <p:cNvPr id="1954" name="Google Shape;1954;p85"/>
          <p:cNvSpPr txBox="1"/>
          <p:nvPr/>
        </p:nvSpPr>
        <p:spPr>
          <a:xfrm>
            <a:off x="3000000" y="3692000"/>
            <a:ext cx="1014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Saif Alremeithi</a:t>
            </a:r>
            <a:endParaRPr>
              <a:solidFill>
                <a:srgbClr val="FFFFFF"/>
              </a:solidFill>
              <a:latin typeface="Squada One"/>
              <a:ea typeface="Squada One"/>
              <a:cs typeface="Squada One"/>
              <a:sym typeface="Squada One"/>
            </a:endParaRPr>
          </a:p>
        </p:txBody>
      </p:sp>
      <p:sp>
        <p:nvSpPr>
          <p:cNvPr id="1955" name="Google Shape;1955;p85"/>
          <p:cNvSpPr txBox="1"/>
          <p:nvPr/>
        </p:nvSpPr>
        <p:spPr>
          <a:xfrm>
            <a:off x="2999975" y="1760450"/>
            <a:ext cx="1014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Claudia Verona</a:t>
            </a:r>
            <a:endParaRPr>
              <a:solidFill>
                <a:srgbClr val="FFFFFF"/>
              </a:solidFill>
              <a:latin typeface="Squada One"/>
              <a:ea typeface="Squada One"/>
              <a:cs typeface="Squada One"/>
              <a:sym typeface="Squada One"/>
            </a:endParaRPr>
          </a:p>
        </p:txBody>
      </p:sp>
      <p:sp>
        <p:nvSpPr>
          <p:cNvPr id="1956" name="Google Shape;1956;p85"/>
          <p:cNvSpPr txBox="1"/>
          <p:nvPr/>
        </p:nvSpPr>
        <p:spPr>
          <a:xfrm>
            <a:off x="7356625" y="3692000"/>
            <a:ext cx="1014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Pedro Velez</a:t>
            </a:r>
            <a:endParaRPr>
              <a:solidFill>
                <a:srgbClr val="FFFFFF"/>
              </a:solidFill>
              <a:latin typeface="Squada One"/>
              <a:ea typeface="Squada One"/>
              <a:cs typeface="Squada One"/>
              <a:sym typeface="Squada One"/>
            </a:endParaRPr>
          </a:p>
        </p:txBody>
      </p:sp>
      <p:sp>
        <p:nvSpPr>
          <p:cNvPr id="1957" name="Google Shape;1957;p85"/>
          <p:cNvSpPr txBox="1"/>
          <p:nvPr/>
        </p:nvSpPr>
        <p:spPr>
          <a:xfrm>
            <a:off x="883000" y="3692000"/>
            <a:ext cx="1014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n">
                <a:solidFill>
                  <a:srgbClr val="FFFFFF"/>
                </a:solidFill>
                <a:latin typeface="Squada One"/>
                <a:ea typeface="Squada One"/>
                <a:cs typeface="Squada One"/>
                <a:sym typeface="Squada One"/>
              </a:rPr>
              <a:t>Weisi Wu</a:t>
            </a:r>
            <a:endParaRPr>
              <a:solidFill>
                <a:srgbClr val="FFFFFF"/>
              </a:solidFill>
              <a:latin typeface="Squada One"/>
              <a:ea typeface="Squada One"/>
              <a:cs typeface="Squada One"/>
              <a:sym typeface="Squada One"/>
            </a:endParaRPr>
          </a:p>
        </p:txBody>
      </p:sp>
      <p:pic>
        <p:nvPicPr>
          <p:cNvPr id="2" name="Audio Recording 19/10/2023 at 20:11:07">
            <a:hlinkClick r:id="" action="ppaction://media"/>
            <a:extLst>
              <a:ext uri="{FF2B5EF4-FFF2-40B4-BE49-F238E27FC236}">
                <a16:creationId xmlns:a16="http://schemas.microsoft.com/office/drawing/2014/main" id="{E8A67A6F-DFC8-C5B3-9767-E4F077BB57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961"/>
        <p:cNvGrpSpPr/>
        <p:nvPr/>
      </p:nvGrpSpPr>
      <p:grpSpPr>
        <a:xfrm>
          <a:off x="0" y="0"/>
          <a:ext cx="0" cy="0"/>
          <a:chOff x="0" y="0"/>
          <a:chExt cx="0" cy="0"/>
        </a:xfrm>
      </p:grpSpPr>
      <p:sp>
        <p:nvSpPr>
          <p:cNvPr id="1962" name="Google Shape;1962;p86"/>
          <p:cNvSpPr txBox="1">
            <a:spLocks noGrp="1"/>
          </p:cNvSpPr>
          <p:nvPr>
            <p:ph type="subTitle" idx="1"/>
          </p:nvPr>
        </p:nvSpPr>
        <p:spPr>
          <a:xfrm flipH="1">
            <a:off x="2111400" y="1798125"/>
            <a:ext cx="4921200" cy="561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sz="4500"/>
              <a:t>Financial Analysis </a:t>
            </a:r>
            <a:endParaRPr sz="45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6"/>
        <p:cNvGrpSpPr/>
        <p:nvPr/>
      </p:nvGrpSpPr>
      <p:grpSpPr>
        <a:xfrm>
          <a:off x="0" y="0"/>
          <a:ext cx="0" cy="0"/>
          <a:chOff x="0" y="0"/>
          <a:chExt cx="0" cy="0"/>
        </a:xfrm>
      </p:grpSpPr>
      <p:sp>
        <p:nvSpPr>
          <p:cNvPr id="1967" name="Google Shape;1967;p87"/>
          <p:cNvSpPr txBox="1">
            <a:spLocks noGrp="1"/>
          </p:cNvSpPr>
          <p:nvPr>
            <p:ph type="ctrTitle"/>
          </p:nvPr>
        </p:nvSpPr>
        <p:spPr>
          <a:xfrm flipH="1">
            <a:off x="118950" y="283725"/>
            <a:ext cx="2919600" cy="9225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4500"/>
              <a:t>Statements</a:t>
            </a:r>
            <a:endParaRPr sz="4500" b="0"/>
          </a:p>
        </p:txBody>
      </p:sp>
      <p:sp>
        <p:nvSpPr>
          <p:cNvPr id="1968" name="Google Shape;1968;p87"/>
          <p:cNvSpPr txBox="1"/>
          <p:nvPr/>
        </p:nvSpPr>
        <p:spPr>
          <a:xfrm>
            <a:off x="350275" y="1262825"/>
            <a:ext cx="2688300" cy="35766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2"/>
              </a:buClr>
              <a:buSzPts val="1400"/>
              <a:buFont typeface="Roboto Slab Light"/>
              <a:buChar char="●"/>
            </a:pPr>
            <a:r>
              <a:rPr lang="en">
                <a:solidFill>
                  <a:schemeClr val="dk2"/>
                </a:solidFill>
                <a:latin typeface="Roboto Slab Light"/>
                <a:ea typeface="Roboto Slab Light"/>
                <a:cs typeface="Roboto Slab Light"/>
                <a:sym typeface="Roboto Slab Light"/>
              </a:rPr>
              <a:t>Revenue growth at a CAGR of 49.6% from 438K to 3.28M forecasted year one to year five</a:t>
            </a:r>
            <a:endParaRPr>
              <a:solidFill>
                <a:schemeClr val="dk2"/>
              </a:solidFill>
              <a:latin typeface="Roboto Slab Light"/>
              <a:ea typeface="Roboto Slab Light"/>
              <a:cs typeface="Roboto Slab Light"/>
              <a:sym typeface="Roboto Slab Light"/>
            </a:endParaRPr>
          </a:p>
          <a:p>
            <a:pPr marL="457200" lvl="0" indent="0" algn="l" rtl="0">
              <a:lnSpc>
                <a:spcPct val="115000"/>
              </a:lnSpc>
              <a:spcBef>
                <a:spcPts val="0"/>
              </a:spcBef>
              <a:spcAft>
                <a:spcPts val="0"/>
              </a:spcAft>
              <a:buNone/>
            </a:pPr>
            <a:endParaRPr>
              <a:solidFill>
                <a:schemeClr val="dk2"/>
              </a:solidFill>
              <a:latin typeface="Roboto Slab Light"/>
              <a:ea typeface="Roboto Slab Light"/>
              <a:cs typeface="Roboto Slab Light"/>
              <a:sym typeface="Roboto Slab Light"/>
            </a:endParaRPr>
          </a:p>
          <a:p>
            <a:pPr marL="457200" lvl="0" indent="-317500" algn="l" rtl="0">
              <a:lnSpc>
                <a:spcPct val="115000"/>
              </a:lnSpc>
              <a:spcBef>
                <a:spcPts val="0"/>
              </a:spcBef>
              <a:spcAft>
                <a:spcPts val="0"/>
              </a:spcAft>
              <a:buClr>
                <a:schemeClr val="dk2"/>
              </a:buClr>
              <a:buSzPts val="1400"/>
              <a:buFont typeface="Roboto Slab Light"/>
              <a:buChar char="●"/>
            </a:pPr>
            <a:r>
              <a:rPr lang="en">
                <a:solidFill>
                  <a:schemeClr val="dk2"/>
                </a:solidFill>
                <a:latin typeface="Roboto Slab Light"/>
                <a:ea typeface="Roboto Slab Light"/>
                <a:cs typeface="Roboto Slab Light"/>
                <a:sym typeface="Roboto Slab Light"/>
              </a:rPr>
              <a:t>Profits at $126,201 at year two</a:t>
            </a:r>
            <a:endParaRPr>
              <a:solidFill>
                <a:schemeClr val="dk2"/>
              </a:solidFill>
              <a:latin typeface="Roboto Slab Light"/>
              <a:ea typeface="Roboto Slab Light"/>
              <a:cs typeface="Roboto Slab Light"/>
              <a:sym typeface="Roboto Slab Light"/>
            </a:endParaRPr>
          </a:p>
          <a:p>
            <a:pPr marL="457200" lvl="0" indent="0" algn="l" rtl="0">
              <a:lnSpc>
                <a:spcPct val="115000"/>
              </a:lnSpc>
              <a:spcBef>
                <a:spcPts val="0"/>
              </a:spcBef>
              <a:spcAft>
                <a:spcPts val="0"/>
              </a:spcAft>
              <a:buNone/>
            </a:pPr>
            <a:endParaRPr>
              <a:solidFill>
                <a:schemeClr val="dk2"/>
              </a:solidFill>
              <a:latin typeface="Roboto Slab Light"/>
              <a:ea typeface="Roboto Slab Light"/>
              <a:cs typeface="Roboto Slab Light"/>
              <a:sym typeface="Roboto Slab Light"/>
            </a:endParaRPr>
          </a:p>
          <a:p>
            <a:pPr marL="457200" lvl="0" indent="-317500" algn="l" rtl="0">
              <a:lnSpc>
                <a:spcPct val="115000"/>
              </a:lnSpc>
              <a:spcBef>
                <a:spcPts val="0"/>
              </a:spcBef>
              <a:spcAft>
                <a:spcPts val="0"/>
              </a:spcAft>
              <a:buClr>
                <a:schemeClr val="dk2"/>
              </a:buClr>
              <a:buSzPts val="1400"/>
              <a:buFont typeface="Roboto Slab Light"/>
              <a:buChar char="●"/>
            </a:pPr>
            <a:r>
              <a:rPr lang="en">
                <a:solidFill>
                  <a:schemeClr val="dk2"/>
                </a:solidFill>
                <a:latin typeface="Roboto Slab Light"/>
                <a:ea typeface="Roboto Slab Light"/>
                <a:cs typeface="Roboto Slab Light"/>
                <a:sym typeface="Roboto Slab Light"/>
              </a:rPr>
              <a:t>Gross profit margin increases at a steady rate from 67% year one to 83% year 5</a:t>
            </a:r>
            <a:endParaRPr>
              <a:solidFill>
                <a:schemeClr val="dk2"/>
              </a:solidFill>
              <a:latin typeface="Roboto Slab Light"/>
              <a:ea typeface="Roboto Slab Light"/>
              <a:cs typeface="Roboto Slab Light"/>
              <a:sym typeface="Roboto Slab Light"/>
            </a:endParaRPr>
          </a:p>
        </p:txBody>
      </p:sp>
      <p:pic>
        <p:nvPicPr>
          <p:cNvPr id="1969" name="Google Shape;1969;p87"/>
          <p:cNvPicPr preferRelativeResize="0"/>
          <p:nvPr/>
        </p:nvPicPr>
        <p:blipFill>
          <a:blip r:embed="rId5">
            <a:alphaModFix/>
          </a:blip>
          <a:stretch>
            <a:fillRect/>
          </a:stretch>
        </p:blipFill>
        <p:spPr>
          <a:xfrm>
            <a:off x="3218650" y="433075"/>
            <a:ext cx="5800626" cy="4406347"/>
          </a:xfrm>
          <a:prstGeom prst="rect">
            <a:avLst/>
          </a:prstGeom>
          <a:noFill/>
          <a:ln>
            <a:noFill/>
          </a:ln>
        </p:spPr>
      </p:pic>
      <p:pic>
        <p:nvPicPr>
          <p:cNvPr id="2" name="Audio Recording 19/10/2023 at 20:12:19">
            <a:hlinkClick r:id="" action="ppaction://media"/>
            <a:extLst>
              <a:ext uri="{FF2B5EF4-FFF2-40B4-BE49-F238E27FC236}">
                <a16:creationId xmlns:a16="http://schemas.microsoft.com/office/drawing/2014/main" id="{5E9CC338-BA3F-A5D9-B492-AFBFBBD1BE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973"/>
        <p:cNvGrpSpPr/>
        <p:nvPr/>
      </p:nvGrpSpPr>
      <p:grpSpPr>
        <a:xfrm>
          <a:off x="0" y="0"/>
          <a:ext cx="0" cy="0"/>
          <a:chOff x="0" y="0"/>
          <a:chExt cx="0" cy="0"/>
        </a:xfrm>
      </p:grpSpPr>
      <p:sp>
        <p:nvSpPr>
          <p:cNvPr id="1974" name="Google Shape;1974;p88"/>
          <p:cNvSpPr txBox="1">
            <a:spLocks noGrp="1"/>
          </p:cNvSpPr>
          <p:nvPr>
            <p:ph type="subTitle" idx="1"/>
          </p:nvPr>
        </p:nvSpPr>
        <p:spPr>
          <a:xfrm>
            <a:off x="297700" y="252815"/>
            <a:ext cx="4601100"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a:t>Investment Ask</a:t>
            </a:r>
            <a:endParaRPr/>
          </a:p>
        </p:txBody>
      </p:sp>
      <p:sp>
        <p:nvSpPr>
          <p:cNvPr id="1975" name="Google Shape;1975;p88"/>
          <p:cNvSpPr txBox="1"/>
          <p:nvPr/>
        </p:nvSpPr>
        <p:spPr>
          <a:xfrm>
            <a:off x="829600" y="1474850"/>
            <a:ext cx="6738300" cy="301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solidFill>
                  <a:schemeClr val="dk2"/>
                </a:solidFill>
                <a:latin typeface="Roboto Slab"/>
                <a:ea typeface="Roboto Slab"/>
                <a:cs typeface="Roboto Slab"/>
                <a:sym typeface="Roboto Slab"/>
              </a:rPr>
              <a:t>$400,000</a:t>
            </a:r>
            <a:endParaRPr sz="3600" b="1" dirty="0">
              <a:solidFill>
                <a:schemeClr val="dk2"/>
              </a:solidFill>
              <a:latin typeface="Roboto Slab"/>
              <a:ea typeface="Roboto Slab"/>
              <a:cs typeface="Roboto Slab"/>
              <a:sym typeface="Roboto Slab"/>
            </a:endParaRPr>
          </a:p>
          <a:p>
            <a:pPr marL="0" lvl="0" indent="0" algn="ctr" rtl="0">
              <a:spcBef>
                <a:spcPts val="0"/>
              </a:spcBef>
              <a:spcAft>
                <a:spcPts val="0"/>
              </a:spcAft>
              <a:buNone/>
            </a:pPr>
            <a:endParaRPr sz="3600" dirty="0">
              <a:solidFill>
                <a:schemeClr val="dk2"/>
              </a:solidFill>
              <a:latin typeface="Roboto Slab Light"/>
              <a:ea typeface="Roboto Slab Light"/>
              <a:cs typeface="Roboto Slab Light"/>
              <a:sym typeface="Roboto Slab Light"/>
            </a:endParaRPr>
          </a:p>
          <a:p>
            <a:pPr marL="0" lvl="0" indent="0" algn="ctr" rtl="0">
              <a:spcBef>
                <a:spcPts val="0"/>
              </a:spcBef>
              <a:spcAft>
                <a:spcPts val="0"/>
              </a:spcAft>
              <a:buNone/>
            </a:pPr>
            <a:r>
              <a:rPr lang="en" sz="1600" dirty="0">
                <a:solidFill>
                  <a:schemeClr val="dk2"/>
                </a:solidFill>
                <a:latin typeface="Roboto Slab Light"/>
                <a:ea typeface="Roboto Slab Light"/>
                <a:cs typeface="Roboto Slab Light"/>
                <a:sym typeface="Roboto Slab Light"/>
              </a:rPr>
              <a:t>To support growth of five years</a:t>
            </a:r>
            <a:endParaRPr sz="1600" dirty="0">
              <a:solidFill>
                <a:schemeClr val="dk2"/>
              </a:solidFill>
              <a:latin typeface="Roboto Slab Light"/>
              <a:ea typeface="Roboto Slab Light"/>
              <a:cs typeface="Roboto Slab Light"/>
              <a:sym typeface="Roboto Slab Light"/>
            </a:endParaRPr>
          </a:p>
          <a:p>
            <a:pPr marL="0" lvl="0" indent="0" algn="ctr" rtl="0">
              <a:spcBef>
                <a:spcPts val="0"/>
              </a:spcBef>
              <a:spcAft>
                <a:spcPts val="0"/>
              </a:spcAft>
              <a:buNone/>
            </a:pPr>
            <a:r>
              <a:rPr lang="en" sz="1600" dirty="0">
                <a:solidFill>
                  <a:schemeClr val="dk2"/>
                </a:solidFill>
                <a:latin typeface="Roboto Slab Light"/>
                <a:ea typeface="Roboto Slab Light"/>
                <a:cs typeface="Roboto Slab Light"/>
                <a:sym typeface="Roboto Slab Light"/>
              </a:rPr>
              <a:t>Yearly dividends of 20% </a:t>
            </a:r>
            <a:endParaRPr sz="1600" dirty="0">
              <a:solidFill>
                <a:schemeClr val="dk2"/>
              </a:solidFill>
              <a:latin typeface="Roboto Slab Light"/>
              <a:ea typeface="Roboto Slab Light"/>
              <a:cs typeface="Roboto Slab Light"/>
              <a:sym typeface="Roboto Slab Light"/>
            </a:endParaRPr>
          </a:p>
        </p:txBody>
      </p:sp>
      <p:pic>
        <p:nvPicPr>
          <p:cNvPr id="2" name="Audio Recording 19/10/2023 at 20:12:36">
            <a:hlinkClick r:id="" action="ppaction://media"/>
            <a:extLst>
              <a:ext uri="{FF2B5EF4-FFF2-40B4-BE49-F238E27FC236}">
                <a16:creationId xmlns:a16="http://schemas.microsoft.com/office/drawing/2014/main" id="{48403A29-B582-7090-CF53-F195EF4124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89"/>
          <p:cNvSpPr txBox="1">
            <a:spLocks noGrp="1"/>
          </p:cNvSpPr>
          <p:nvPr>
            <p:ph type="subTitle" idx="1"/>
          </p:nvPr>
        </p:nvSpPr>
        <p:spPr>
          <a:xfrm flipH="1">
            <a:off x="1891200" y="2092400"/>
            <a:ext cx="6966600" cy="17517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n" sz="1100" u="sng">
                <a:solidFill>
                  <a:schemeClr val="hlink"/>
                </a:solidFill>
                <a:latin typeface="Roboto Slab Light"/>
                <a:ea typeface="Roboto Slab Light"/>
                <a:cs typeface="Roboto Slab Light"/>
                <a:sym typeface="Roboto Slab Light"/>
                <a:hlinkClick r:id="rId3"/>
              </a:rPr>
              <a:t>https://www.aviationpros.com/airports/press-release/21292487/airport-lounge-development-airport-dimensions-data-shows-increasing-importance-of-the-lounge-as-a-new-epicentre-of-airport-commerce</a:t>
            </a:r>
            <a:endParaRPr sz="1100">
              <a:solidFill>
                <a:schemeClr val="lt1"/>
              </a:solidFill>
              <a:latin typeface="Roboto Slab Light"/>
              <a:ea typeface="Roboto Slab Light"/>
              <a:cs typeface="Roboto Slab Light"/>
              <a:sym typeface="Roboto Slab Light"/>
            </a:endParaRPr>
          </a:p>
          <a:p>
            <a:pPr marL="0" lvl="0" indent="0" algn="l" rtl="0">
              <a:spcBef>
                <a:spcPts val="800"/>
              </a:spcBef>
              <a:spcAft>
                <a:spcPts val="0"/>
              </a:spcAft>
              <a:buNone/>
            </a:pPr>
            <a:r>
              <a:rPr lang="en" sz="1100" u="sng">
                <a:solidFill>
                  <a:schemeClr val="hlink"/>
                </a:solidFill>
                <a:latin typeface="Roboto Slab Light"/>
                <a:ea typeface="Roboto Slab Light"/>
                <a:cs typeface="Roboto Slab Light"/>
                <a:sym typeface="Roboto Slab Light"/>
                <a:hlinkClick r:id="rId4"/>
              </a:rPr>
              <a:t>https://www.asdreports.com/market-research-report-625704/global-airport-sleeping-pods-market-global-industry-size-share-trends</a:t>
            </a:r>
            <a:endParaRPr sz="1100">
              <a:solidFill>
                <a:schemeClr val="lt1"/>
              </a:solidFill>
              <a:latin typeface="Roboto Slab Light"/>
              <a:ea typeface="Roboto Slab Light"/>
              <a:cs typeface="Roboto Slab Light"/>
              <a:sym typeface="Roboto Slab Light"/>
            </a:endParaRPr>
          </a:p>
          <a:p>
            <a:pPr marL="0" lvl="0" indent="0" algn="l" rtl="0">
              <a:spcBef>
                <a:spcPts val="800"/>
              </a:spcBef>
              <a:spcAft>
                <a:spcPts val="0"/>
              </a:spcAft>
              <a:buNone/>
            </a:pPr>
            <a:r>
              <a:rPr lang="en" sz="1100" u="sng">
                <a:solidFill>
                  <a:schemeClr val="hlink"/>
                </a:solidFill>
                <a:latin typeface="Roboto Slab Light"/>
                <a:ea typeface="Roboto Slab Light"/>
                <a:cs typeface="Roboto Slab Light"/>
                <a:sym typeface="Roboto Slab Light"/>
                <a:hlinkClick r:id="rId5"/>
              </a:rPr>
              <a:t>https://www.futuremarketinsights.com/reports/airport-sleeping-pods-market</a:t>
            </a:r>
            <a:endParaRPr sz="1100">
              <a:solidFill>
                <a:schemeClr val="lt1"/>
              </a:solidFill>
              <a:latin typeface="Roboto Slab Light"/>
              <a:ea typeface="Roboto Slab Light"/>
              <a:cs typeface="Roboto Slab Light"/>
              <a:sym typeface="Roboto Slab Light"/>
            </a:endParaRPr>
          </a:p>
          <a:p>
            <a:pPr marL="0" lvl="0" indent="0" algn="l" rtl="0">
              <a:spcBef>
                <a:spcPts val="800"/>
              </a:spcBef>
              <a:spcAft>
                <a:spcPts val="0"/>
              </a:spcAft>
              <a:buNone/>
            </a:pPr>
            <a:r>
              <a:rPr lang="en" sz="1100" u="sng">
                <a:solidFill>
                  <a:schemeClr val="hlink"/>
                </a:solidFill>
                <a:latin typeface="Roboto Slab Light"/>
                <a:ea typeface="Roboto Slab Light"/>
                <a:cs typeface="Roboto Slab Light"/>
                <a:sym typeface="Roboto Slab Light"/>
                <a:hlinkClick r:id="rId6"/>
              </a:rPr>
              <a:t>https://www.bts.gov/newsroom/february-2023-us-airline-traffic-data</a:t>
            </a:r>
            <a:endParaRPr sz="1100">
              <a:solidFill>
                <a:schemeClr val="lt1"/>
              </a:solidFill>
              <a:latin typeface="Roboto Slab Light"/>
              <a:ea typeface="Roboto Slab Light"/>
              <a:cs typeface="Roboto Slab Light"/>
              <a:sym typeface="Roboto Slab Light"/>
            </a:endParaRPr>
          </a:p>
          <a:p>
            <a:pPr marL="0" lvl="0" indent="0" algn="l" rtl="0">
              <a:spcBef>
                <a:spcPts val="800"/>
              </a:spcBef>
              <a:spcAft>
                <a:spcPts val="0"/>
              </a:spcAft>
              <a:buNone/>
            </a:pPr>
            <a:r>
              <a:rPr lang="en" sz="1100" u="sng">
                <a:solidFill>
                  <a:schemeClr val="hlink"/>
                </a:solidFill>
                <a:latin typeface="Roboto Slab Light"/>
                <a:ea typeface="Roboto Slab Light"/>
                <a:cs typeface="Roboto Slab Light"/>
                <a:sym typeface="Roboto Slab Light"/>
                <a:hlinkClick r:id="rId7"/>
              </a:rPr>
              <a:t>https://www.trondent.com/business-travel-statistics/</a:t>
            </a:r>
            <a:endParaRPr sz="1100">
              <a:solidFill>
                <a:schemeClr val="lt1"/>
              </a:solidFill>
              <a:latin typeface="Roboto Slab Light"/>
              <a:ea typeface="Roboto Slab Light"/>
              <a:cs typeface="Roboto Slab Light"/>
              <a:sym typeface="Roboto Slab Light"/>
            </a:endParaRPr>
          </a:p>
        </p:txBody>
      </p:sp>
      <p:sp>
        <p:nvSpPr>
          <p:cNvPr id="1981" name="Google Shape;1981;p89"/>
          <p:cNvSpPr txBox="1">
            <a:spLocks noGrp="1"/>
          </p:cNvSpPr>
          <p:nvPr>
            <p:ph type="ctrTitle"/>
          </p:nvPr>
        </p:nvSpPr>
        <p:spPr>
          <a:xfrm>
            <a:off x="3401350" y="285050"/>
            <a:ext cx="3272100" cy="9462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sz="4000"/>
              <a:t>References</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66"/>
          <p:cNvSpPr txBox="1">
            <a:spLocks noGrp="1"/>
          </p:cNvSpPr>
          <p:nvPr>
            <p:ph type="subTitle" idx="4294967295"/>
          </p:nvPr>
        </p:nvSpPr>
        <p:spPr>
          <a:xfrm>
            <a:off x="7053638" y="2343281"/>
            <a:ext cx="1417500" cy="5802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Travelers are unable to find options for solitude in crowded spaces</a:t>
            </a:r>
            <a:endParaRPr sz="1100">
              <a:solidFill>
                <a:srgbClr val="FFFFFF"/>
              </a:solidFill>
            </a:endParaRPr>
          </a:p>
        </p:txBody>
      </p:sp>
      <p:sp>
        <p:nvSpPr>
          <p:cNvPr id="652" name="Google Shape;652;p66"/>
          <p:cNvSpPr txBox="1">
            <a:spLocks noGrp="1"/>
          </p:cNvSpPr>
          <p:nvPr>
            <p:ph type="subTitle" idx="4294967295"/>
          </p:nvPr>
        </p:nvSpPr>
        <p:spPr>
          <a:xfrm>
            <a:off x="7009999" y="903750"/>
            <a:ext cx="1504800" cy="5802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Travelers can't find a quiet place to work and focus </a:t>
            </a:r>
            <a:endParaRPr sz="1100">
              <a:solidFill>
                <a:srgbClr val="FFFFFF"/>
              </a:solidFill>
            </a:endParaRPr>
          </a:p>
        </p:txBody>
      </p:sp>
      <p:sp>
        <p:nvSpPr>
          <p:cNvPr id="653" name="Google Shape;653;p66"/>
          <p:cNvSpPr txBox="1">
            <a:spLocks noGrp="1"/>
          </p:cNvSpPr>
          <p:nvPr>
            <p:ph type="subTitle" idx="4294967295"/>
          </p:nvPr>
        </p:nvSpPr>
        <p:spPr>
          <a:xfrm>
            <a:off x="7036250" y="3898297"/>
            <a:ext cx="1452300" cy="5589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Travelers have a hard time relaxing in densely populated areas</a:t>
            </a:r>
            <a:endParaRPr sz="1100">
              <a:solidFill>
                <a:srgbClr val="FFFFFF"/>
              </a:solidFill>
            </a:endParaRPr>
          </a:p>
        </p:txBody>
      </p:sp>
      <p:grpSp>
        <p:nvGrpSpPr>
          <p:cNvPr id="654" name="Google Shape;654;p66"/>
          <p:cNvGrpSpPr/>
          <p:nvPr/>
        </p:nvGrpSpPr>
        <p:grpSpPr>
          <a:xfrm>
            <a:off x="6533356" y="1880563"/>
            <a:ext cx="2007719" cy="1286829"/>
            <a:chOff x="909206" y="933413"/>
            <a:chExt cx="2007719" cy="1286829"/>
          </a:xfrm>
        </p:grpSpPr>
        <p:grpSp>
          <p:nvGrpSpPr>
            <p:cNvPr id="655" name="Google Shape;655;p66"/>
            <p:cNvGrpSpPr/>
            <p:nvPr/>
          </p:nvGrpSpPr>
          <p:grpSpPr>
            <a:xfrm>
              <a:off x="909206" y="933413"/>
              <a:ext cx="2007719" cy="1286829"/>
              <a:chOff x="909206" y="933413"/>
              <a:chExt cx="2007719" cy="1286829"/>
            </a:xfrm>
          </p:grpSpPr>
          <p:sp>
            <p:nvSpPr>
              <p:cNvPr id="656" name="Google Shape;656;p66"/>
              <p:cNvSpPr/>
              <p:nvPr/>
            </p:nvSpPr>
            <p:spPr>
              <a:xfrm flipH="1">
                <a:off x="909206"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6"/>
              <p:cNvSpPr/>
              <p:nvPr/>
            </p:nvSpPr>
            <p:spPr>
              <a:xfrm flipH="1">
                <a:off x="909236"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quada One"/>
                    <a:ea typeface="Squada One"/>
                    <a:cs typeface="Squada One"/>
                    <a:sym typeface="Squada One"/>
                  </a:rPr>
                  <a:t>Privacy</a:t>
                </a:r>
                <a:endParaRPr>
                  <a:solidFill>
                    <a:schemeClr val="lt1"/>
                  </a:solidFill>
                  <a:latin typeface="Squada One"/>
                  <a:ea typeface="Squada One"/>
                  <a:cs typeface="Squada One"/>
                  <a:sym typeface="Squada One"/>
                </a:endParaRPr>
              </a:p>
            </p:txBody>
          </p:sp>
        </p:grpSp>
        <p:grpSp>
          <p:nvGrpSpPr>
            <p:cNvPr id="658" name="Google Shape;658;p66"/>
            <p:cNvGrpSpPr/>
            <p:nvPr/>
          </p:nvGrpSpPr>
          <p:grpSpPr>
            <a:xfrm>
              <a:off x="2404848" y="994213"/>
              <a:ext cx="264603" cy="265288"/>
              <a:chOff x="-50523475" y="2316000"/>
              <a:chExt cx="299325" cy="300100"/>
            </a:xfrm>
          </p:grpSpPr>
          <p:sp>
            <p:nvSpPr>
              <p:cNvPr id="659" name="Google Shape;659;p66"/>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6"/>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 name="Google Shape;661;p66"/>
          <p:cNvGrpSpPr/>
          <p:nvPr/>
        </p:nvGrpSpPr>
        <p:grpSpPr>
          <a:xfrm>
            <a:off x="6533356" y="3412288"/>
            <a:ext cx="2007719" cy="1286829"/>
            <a:chOff x="3695031" y="2923238"/>
            <a:chExt cx="2007719" cy="1286829"/>
          </a:xfrm>
        </p:grpSpPr>
        <p:grpSp>
          <p:nvGrpSpPr>
            <p:cNvPr id="662" name="Google Shape;662;p66"/>
            <p:cNvGrpSpPr/>
            <p:nvPr/>
          </p:nvGrpSpPr>
          <p:grpSpPr>
            <a:xfrm>
              <a:off x="3695031" y="2923238"/>
              <a:ext cx="2007719" cy="1286829"/>
              <a:chOff x="3695031" y="2923238"/>
              <a:chExt cx="2007719" cy="1286829"/>
            </a:xfrm>
          </p:grpSpPr>
          <p:sp>
            <p:nvSpPr>
              <p:cNvPr id="663" name="Google Shape;663;p66"/>
              <p:cNvSpPr/>
              <p:nvPr/>
            </p:nvSpPr>
            <p:spPr>
              <a:xfrm flipH="1">
                <a:off x="3695031" y="3324109"/>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6"/>
              <p:cNvSpPr/>
              <p:nvPr/>
            </p:nvSpPr>
            <p:spPr>
              <a:xfrm flipH="1">
                <a:off x="3695061" y="2923238"/>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quada One"/>
                    <a:ea typeface="Squada One"/>
                    <a:cs typeface="Squada One"/>
                    <a:sym typeface="Squada One"/>
                  </a:rPr>
                  <a:t>Rest</a:t>
                </a:r>
                <a:endParaRPr>
                  <a:solidFill>
                    <a:schemeClr val="lt1"/>
                  </a:solidFill>
                  <a:latin typeface="Squada One"/>
                  <a:ea typeface="Squada One"/>
                  <a:cs typeface="Squada One"/>
                  <a:sym typeface="Squada One"/>
                </a:endParaRPr>
              </a:p>
            </p:txBody>
          </p:sp>
        </p:grpSp>
        <p:grpSp>
          <p:nvGrpSpPr>
            <p:cNvPr id="665" name="Google Shape;665;p66"/>
            <p:cNvGrpSpPr/>
            <p:nvPr/>
          </p:nvGrpSpPr>
          <p:grpSpPr>
            <a:xfrm>
              <a:off x="5190873" y="2993298"/>
              <a:ext cx="265288" cy="265996"/>
              <a:chOff x="-48633950" y="1972600"/>
              <a:chExt cx="300100" cy="300900"/>
            </a:xfrm>
          </p:grpSpPr>
          <p:sp>
            <p:nvSpPr>
              <p:cNvPr id="666" name="Google Shape;666;p66"/>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6"/>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 name="Google Shape;668;p66"/>
          <p:cNvGrpSpPr/>
          <p:nvPr/>
        </p:nvGrpSpPr>
        <p:grpSpPr>
          <a:xfrm>
            <a:off x="6533356" y="348838"/>
            <a:ext cx="2007719" cy="1286829"/>
            <a:chOff x="3695031" y="933413"/>
            <a:chExt cx="2007719" cy="1286829"/>
          </a:xfrm>
        </p:grpSpPr>
        <p:grpSp>
          <p:nvGrpSpPr>
            <p:cNvPr id="669" name="Google Shape;669;p66"/>
            <p:cNvGrpSpPr/>
            <p:nvPr/>
          </p:nvGrpSpPr>
          <p:grpSpPr>
            <a:xfrm>
              <a:off x="3695031" y="933413"/>
              <a:ext cx="2007719" cy="1286829"/>
              <a:chOff x="3695031" y="933413"/>
              <a:chExt cx="2007719" cy="1286829"/>
            </a:xfrm>
          </p:grpSpPr>
          <p:sp>
            <p:nvSpPr>
              <p:cNvPr id="670" name="Google Shape;670;p66"/>
              <p:cNvSpPr/>
              <p:nvPr/>
            </p:nvSpPr>
            <p:spPr>
              <a:xfrm flipH="1">
                <a:off x="3695031"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6"/>
              <p:cNvSpPr/>
              <p:nvPr/>
            </p:nvSpPr>
            <p:spPr>
              <a:xfrm flipH="1">
                <a:off x="3695061"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quada One"/>
                    <a:ea typeface="Squada One"/>
                    <a:cs typeface="Squada One"/>
                    <a:sym typeface="Squada One"/>
                  </a:rPr>
                  <a:t>Silence</a:t>
                </a:r>
                <a:endParaRPr>
                  <a:solidFill>
                    <a:schemeClr val="lt1"/>
                  </a:solidFill>
                  <a:latin typeface="Squada One"/>
                  <a:ea typeface="Squada One"/>
                  <a:cs typeface="Squada One"/>
                  <a:sym typeface="Squada One"/>
                </a:endParaRPr>
              </a:p>
            </p:txBody>
          </p:sp>
        </p:grpSp>
        <p:grpSp>
          <p:nvGrpSpPr>
            <p:cNvPr id="672" name="Google Shape;672;p66"/>
            <p:cNvGrpSpPr/>
            <p:nvPr/>
          </p:nvGrpSpPr>
          <p:grpSpPr>
            <a:xfrm>
              <a:off x="5190507" y="993869"/>
              <a:ext cx="265996" cy="265974"/>
              <a:chOff x="-44914800" y="2342000"/>
              <a:chExt cx="300900" cy="300875"/>
            </a:xfrm>
          </p:grpSpPr>
          <p:sp>
            <p:nvSpPr>
              <p:cNvPr id="673" name="Google Shape;673;p66"/>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6"/>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6"/>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6" name="Google Shape;676;p66"/>
          <p:cNvSpPr txBox="1">
            <a:spLocks noGrp="1"/>
          </p:cNvSpPr>
          <p:nvPr>
            <p:ph type="subTitle" idx="4294967295"/>
          </p:nvPr>
        </p:nvSpPr>
        <p:spPr>
          <a:xfrm flipH="1">
            <a:off x="5016950" y="2389050"/>
            <a:ext cx="1216800" cy="365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Pain Point 2</a:t>
            </a:r>
            <a:endParaRPr sz="1800">
              <a:solidFill>
                <a:srgbClr val="FFFFFF"/>
              </a:solidFill>
              <a:latin typeface="Squada One"/>
              <a:ea typeface="Squada One"/>
              <a:cs typeface="Squada One"/>
              <a:sym typeface="Squada One"/>
            </a:endParaRPr>
          </a:p>
        </p:txBody>
      </p:sp>
      <p:sp>
        <p:nvSpPr>
          <p:cNvPr id="677" name="Google Shape;677;p66"/>
          <p:cNvSpPr txBox="1">
            <a:spLocks noGrp="1"/>
          </p:cNvSpPr>
          <p:nvPr>
            <p:ph type="subTitle" idx="4294967295"/>
          </p:nvPr>
        </p:nvSpPr>
        <p:spPr>
          <a:xfrm flipH="1">
            <a:off x="5016850" y="1082175"/>
            <a:ext cx="12075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Pain Point 1</a:t>
            </a:r>
            <a:endParaRPr sz="1800">
              <a:solidFill>
                <a:srgbClr val="FFFFFF"/>
              </a:solidFill>
              <a:latin typeface="Squada One"/>
              <a:ea typeface="Squada One"/>
              <a:cs typeface="Squada One"/>
              <a:sym typeface="Squada One"/>
            </a:endParaRPr>
          </a:p>
        </p:txBody>
      </p:sp>
      <p:sp>
        <p:nvSpPr>
          <p:cNvPr id="678" name="Google Shape;678;p66"/>
          <p:cNvSpPr txBox="1">
            <a:spLocks noGrp="1"/>
          </p:cNvSpPr>
          <p:nvPr>
            <p:ph type="subTitle" idx="4294967295"/>
          </p:nvPr>
        </p:nvSpPr>
        <p:spPr>
          <a:xfrm flipH="1">
            <a:off x="5016951" y="4096025"/>
            <a:ext cx="12075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Pain Point 3</a:t>
            </a:r>
            <a:endParaRPr sz="1800">
              <a:solidFill>
                <a:srgbClr val="FFFFFF"/>
              </a:solidFill>
              <a:latin typeface="Squada One"/>
              <a:ea typeface="Squada One"/>
              <a:cs typeface="Squada One"/>
              <a:sym typeface="Squada One"/>
            </a:endParaRPr>
          </a:p>
        </p:txBody>
      </p:sp>
      <p:sp>
        <p:nvSpPr>
          <p:cNvPr id="679" name="Google Shape;679;p66"/>
          <p:cNvSpPr txBox="1">
            <a:spLocks noGrp="1"/>
          </p:cNvSpPr>
          <p:nvPr>
            <p:ph type="subTitle" idx="4294967295"/>
          </p:nvPr>
        </p:nvSpPr>
        <p:spPr>
          <a:xfrm flipH="1">
            <a:off x="526075" y="348850"/>
            <a:ext cx="3630900" cy="561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chemeClr val="lt1"/>
                </a:solidFill>
                <a:latin typeface="Squada One"/>
                <a:ea typeface="Squada One"/>
                <a:cs typeface="Squada One"/>
                <a:sym typeface="Squada One"/>
              </a:rPr>
              <a:t>The Problem</a:t>
            </a:r>
            <a:endParaRPr sz="4500">
              <a:solidFill>
                <a:schemeClr val="lt1"/>
              </a:solidFill>
              <a:latin typeface="Squada One"/>
              <a:ea typeface="Squada One"/>
              <a:cs typeface="Squada One"/>
              <a:sym typeface="Squada One"/>
            </a:endParaRPr>
          </a:p>
        </p:txBody>
      </p:sp>
      <p:sp>
        <p:nvSpPr>
          <p:cNvPr id="680" name="Google Shape;680;p66"/>
          <p:cNvSpPr txBox="1"/>
          <p:nvPr/>
        </p:nvSpPr>
        <p:spPr>
          <a:xfrm>
            <a:off x="868500" y="1796000"/>
            <a:ext cx="2732100" cy="22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Squada One"/>
                <a:ea typeface="Squada One"/>
                <a:cs typeface="Squada One"/>
                <a:sym typeface="Squada One"/>
              </a:rPr>
              <a:t>Travelers often struggle to find quiet, private, and comfortable spaces for productivity, focus, and rest amid the persistent noise and lack of privacy in busy transportation hubs and urban settings.</a:t>
            </a:r>
            <a:endParaRPr sz="1600">
              <a:solidFill>
                <a:schemeClr val="lt1"/>
              </a:solidFill>
              <a:latin typeface="Squada One"/>
              <a:ea typeface="Squada One"/>
              <a:cs typeface="Squada One"/>
              <a:sym typeface="Squada One"/>
            </a:endParaRPr>
          </a:p>
        </p:txBody>
      </p:sp>
      <p:pic>
        <p:nvPicPr>
          <p:cNvPr id="2" name="Audio Recording 19/10/2023 at 19:58:42">
            <a:hlinkClick r:id="" action="ppaction://media"/>
            <a:extLst>
              <a:ext uri="{FF2B5EF4-FFF2-40B4-BE49-F238E27FC236}">
                <a16:creationId xmlns:a16="http://schemas.microsoft.com/office/drawing/2014/main" id="{A672A834-46F9-21C3-B637-19ED6A843B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1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67"/>
          <p:cNvSpPr txBox="1">
            <a:spLocks noGrp="1"/>
          </p:cNvSpPr>
          <p:nvPr>
            <p:ph type="subTitle" idx="4294967295"/>
          </p:nvPr>
        </p:nvSpPr>
        <p:spPr>
          <a:xfrm flipH="1">
            <a:off x="458625" y="348850"/>
            <a:ext cx="3630900" cy="561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chemeClr val="lt1"/>
                </a:solidFill>
                <a:latin typeface="Squada One"/>
                <a:ea typeface="Squada One"/>
                <a:cs typeface="Squada One"/>
                <a:sym typeface="Squada One"/>
              </a:rPr>
              <a:t>The Solution</a:t>
            </a:r>
            <a:endParaRPr sz="4500">
              <a:solidFill>
                <a:schemeClr val="lt1"/>
              </a:solidFill>
              <a:latin typeface="Squada One"/>
              <a:ea typeface="Squada One"/>
              <a:cs typeface="Squada One"/>
              <a:sym typeface="Squada One"/>
            </a:endParaRPr>
          </a:p>
        </p:txBody>
      </p:sp>
      <p:sp>
        <p:nvSpPr>
          <p:cNvPr id="686" name="Google Shape;686;p67"/>
          <p:cNvSpPr txBox="1">
            <a:spLocks noGrp="1"/>
          </p:cNvSpPr>
          <p:nvPr>
            <p:ph type="subTitle" idx="4294967295"/>
          </p:nvPr>
        </p:nvSpPr>
        <p:spPr>
          <a:xfrm>
            <a:off x="6990477" y="3765613"/>
            <a:ext cx="1695000" cy="5802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Travelers seeking respite from the chaos of airports find a peaceful haven where they can rest.</a:t>
            </a:r>
            <a:endParaRPr sz="1100">
              <a:solidFill>
                <a:srgbClr val="FFFFFF"/>
              </a:solidFill>
            </a:endParaRPr>
          </a:p>
        </p:txBody>
      </p:sp>
      <p:sp>
        <p:nvSpPr>
          <p:cNvPr id="687" name="Google Shape;687;p67"/>
          <p:cNvSpPr txBox="1">
            <a:spLocks noGrp="1"/>
          </p:cNvSpPr>
          <p:nvPr>
            <p:ph type="subTitle" idx="4294967295"/>
          </p:nvPr>
        </p:nvSpPr>
        <p:spPr>
          <a:xfrm>
            <a:off x="6990475" y="702075"/>
            <a:ext cx="1740600" cy="933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Our soundproof pods offer a serene environment, allowing individuals to regain focus and productivity</a:t>
            </a:r>
            <a:endParaRPr sz="1100">
              <a:solidFill>
                <a:srgbClr val="FFFFFF"/>
              </a:solidFill>
            </a:endParaRPr>
          </a:p>
        </p:txBody>
      </p:sp>
      <p:sp>
        <p:nvSpPr>
          <p:cNvPr id="688" name="Google Shape;688;p67"/>
          <p:cNvSpPr txBox="1">
            <a:spLocks noGrp="1"/>
          </p:cNvSpPr>
          <p:nvPr>
            <p:ph type="subTitle" idx="4294967295"/>
          </p:nvPr>
        </p:nvSpPr>
        <p:spPr>
          <a:xfrm>
            <a:off x="6967675" y="2244538"/>
            <a:ext cx="1740600" cy="5589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100">
                <a:solidFill>
                  <a:srgbClr val="FFFFFF"/>
                </a:solidFill>
              </a:rPr>
              <a:t>Users find privacy in a fully enclosed space shielding them from prying eyes and ears in crowded environments.</a:t>
            </a:r>
            <a:endParaRPr sz="1100">
              <a:solidFill>
                <a:srgbClr val="FFFFFF"/>
              </a:solidFill>
            </a:endParaRPr>
          </a:p>
        </p:txBody>
      </p:sp>
      <p:grpSp>
        <p:nvGrpSpPr>
          <p:cNvPr id="689" name="Google Shape;689;p67"/>
          <p:cNvGrpSpPr/>
          <p:nvPr/>
        </p:nvGrpSpPr>
        <p:grpSpPr>
          <a:xfrm>
            <a:off x="6533356" y="1880563"/>
            <a:ext cx="2007719" cy="1286829"/>
            <a:chOff x="909206" y="933413"/>
            <a:chExt cx="2007719" cy="1286829"/>
          </a:xfrm>
        </p:grpSpPr>
        <p:grpSp>
          <p:nvGrpSpPr>
            <p:cNvPr id="690" name="Google Shape;690;p67"/>
            <p:cNvGrpSpPr/>
            <p:nvPr/>
          </p:nvGrpSpPr>
          <p:grpSpPr>
            <a:xfrm>
              <a:off x="909206" y="933413"/>
              <a:ext cx="2007719" cy="1286829"/>
              <a:chOff x="909206" y="933413"/>
              <a:chExt cx="2007719" cy="1286829"/>
            </a:xfrm>
          </p:grpSpPr>
          <p:sp>
            <p:nvSpPr>
              <p:cNvPr id="691" name="Google Shape;691;p67"/>
              <p:cNvSpPr/>
              <p:nvPr/>
            </p:nvSpPr>
            <p:spPr>
              <a:xfrm flipH="1">
                <a:off x="909206"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7"/>
              <p:cNvSpPr/>
              <p:nvPr/>
            </p:nvSpPr>
            <p:spPr>
              <a:xfrm flipH="1">
                <a:off x="909236"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Squada One"/>
                    <a:ea typeface="Squada One"/>
                    <a:cs typeface="Squada One"/>
                    <a:sym typeface="Squada One"/>
                  </a:rPr>
                  <a:t>Privacy</a:t>
                </a:r>
                <a:endParaRPr dirty="0">
                  <a:solidFill>
                    <a:schemeClr val="lt1"/>
                  </a:solidFill>
                  <a:latin typeface="Squada One"/>
                  <a:ea typeface="Squada One"/>
                  <a:cs typeface="Squada One"/>
                  <a:sym typeface="Squada One"/>
                </a:endParaRPr>
              </a:p>
            </p:txBody>
          </p:sp>
        </p:grpSp>
        <p:grpSp>
          <p:nvGrpSpPr>
            <p:cNvPr id="693" name="Google Shape;693;p67"/>
            <p:cNvGrpSpPr/>
            <p:nvPr/>
          </p:nvGrpSpPr>
          <p:grpSpPr>
            <a:xfrm>
              <a:off x="2404848" y="994213"/>
              <a:ext cx="264603" cy="265288"/>
              <a:chOff x="-50523475" y="2316000"/>
              <a:chExt cx="299325" cy="300100"/>
            </a:xfrm>
          </p:grpSpPr>
          <p:sp>
            <p:nvSpPr>
              <p:cNvPr id="694" name="Google Shape;694;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 name="Google Shape;696;p67"/>
          <p:cNvGrpSpPr/>
          <p:nvPr/>
        </p:nvGrpSpPr>
        <p:grpSpPr>
          <a:xfrm>
            <a:off x="6533356" y="3412288"/>
            <a:ext cx="2007719" cy="1286828"/>
            <a:chOff x="3695031" y="2923238"/>
            <a:chExt cx="2007719" cy="1286828"/>
          </a:xfrm>
        </p:grpSpPr>
        <p:grpSp>
          <p:nvGrpSpPr>
            <p:cNvPr id="697" name="Google Shape;697;p67"/>
            <p:cNvGrpSpPr/>
            <p:nvPr/>
          </p:nvGrpSpPr>
          <p:grpSpPr>
            <a:xfrm>
              <a:off x="3695031" y="2923238"/>
              <a:ext cx="2007719" cy="1286828"/>
              <a:chOff x="3695031" y="2923238"/>
              <a:chExt cx="2007719" cy="1286828"/>
            </a:xfrm>
          </p:grpSpPr>
          <p:sp>
            <p:nvSpPr>
              <p:cNvPr id="698" name="Google Shape;698;p67"/>
              <p:cNvSpPr/>
              <p:nvPr/>
            </p:nvSpPr>
            <p:spPr>
              <a:xfrm flipH="1">
                <a:off x="3695031" y="3324109"/>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7"/>
              <p:cNvSpPr/>
              <p:nvPr/>
            </p:nvSpPr>
            <p:spPr>
              <a:xfrm flipH="1">
                <a:off x="3695061" y="2923238"/>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algn="ctr"/>
                <a:r>
                  <a:rPr lang="en-US" dirty="0">
                    <a:solidFill>
                      <a:schemeClr val="lt1"/>
                    </a:solidFill>
                    <a:latin typeface="Squada One"/>
                    <a:ea typeface="Squada One"/>
                    <a:cs typeface="Squada One"/>
                    <a:sym typeface="Squada One"/>
                  </a:rPr>
                  <a:t>  </a:t>
                </a:r>
              </a:p>
              <a:p>
                <a:pPr algn="ctr"/>
                <a:r>
                  <a:rPr lang="en-US" dirty="0">
                    <a:solidFill>
                      <a:schemeClr val="lt1"/>
                    </a:solidFill>
                    <a:latin typeface="Squada One"/>
                    <a:ea typeface="Squada One"/>
                    <a:cs typeface="Squada One"/>
                    <a:sym typeface="Squada One"/>
                  </a:rPr>
                  <a:t>Rest</a:t>
                </a:r>
              </a:p>
              <a:p>
                <a:pPr marL="0" lvl="0" indent="0" algn="ctr" rtl="0">
                  <a:spcBef>
                    <a:spcPts val="0"/>
                  </a:spcBef>
                  <a:spcAft>
                    <a:spcPts val="0"/>
                  </a:spcAft>
                  <a:buNone/>
                </a:pPr>
                <a:endParaRPr dirty="0"/>
              </a:p>
            </p:txBody>
          </p:sp>
        </p:grpSp>
        <p:grpSp>
          <p:nvGrpSpPr>
            <p:cNvPr id="700" name="Google Shape;700;p67"/>
            <p:cNvGrpSpPr/>
            <p:nvPr/>
          </p:nvGrpSpPr>
          <p:grpSpPr>
            <a:xfrm>
              <a:off x="5190873" y="2993298"/>
              <a:ext cx="265288" cy="265996"/>
              <a:chOff x="-48633950" y="1972600"/>
              <a:chExt cx="300100" cy="300900"/>
            </a:xfrm>
          </p:grpSpPr>
          <p:sp>
            <p:nvSpPr>
              <p:cNvPr id="701" name="Google Shape;701;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 name="Google Shape;703;p67"/>
          <p:cNvGrpSpPr/>
          <p:nvPr/>
        </p:nvGrpSpPr>
        <p:grpSpPr>
          <a:xfrm>
            <a:off x="6533356" y="348838"/>
            <a:ext cx="2007719" cy="1286829"/>
            <a:chOff x="3695031" y="933413"/>
            <a:chExt cx="2007719" cy="1286829"/>
          </a:xfrm>
        </p:grpSpPr>
        <p:grpSp>
          <p:nvGrpSpPr>
            <p:cNvPr id="704" name="Google Shape;704;p67"/>
            <p:cNvGrpSpPr/>
            <p:nvPr/>
          </p:nvGrpSpPr>
          <p:grpSpPr>
            <a:xfrm>
              <a:off x="3695031" y="933413"/>
              <a:ext cx="2007719" cy="1286829"/>
              <a:chOff x="3695031" y="933413"/>
              <a:chExt cx="2007719" cy="1286829"/>
            </a:xfrm>
          </p:grpSpPr>
          <p:sp>
            <p:nvSpPr>
              <p:cNvPr id="705" name="Google Shape;705;p67"/>
              <p:cNvSpPr/>
              <p:nvPr/>
            </p:nvSpPr>
            <p:spPr>
              <a:xfrm flipH="1">
                <a:off x="3695031"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7"/>
              <p:cNvSpPr/>
              <p:nvPr/>
            </p:nvSpPr>
            <p:spPr>
              <a:xfrm flipH="1">
                <a:off x="3695061"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Squada One"/>
                    <a:ea typeface="Squada One"/>
                    <a:cs typeface="Squada One"/>
                    <a:sym typeface="Squada One"/>
                  </a:rPr>
                  <a:t>Silence</a:t>
                </a:r>
                <a:endParaRPr>
                  <a:solidFill>
                    <a:schemeClr val="lt1"/>
                  </a:solidFill>
                  <a:latin typeface="Squada One"/>
                  <a:ea typeface="Squada One"/>
                  <a:cs typeface="Squada One"/>
                  <a:sym typeface="Squada One"/>
                </a:endParaRPr>
              </a:p>
            </p:txBody>
          </p:sp>
        </p:grpSp>
        <p:grpSp>
          <p:nvGrpSpPr>
            <p:cNvPr id="707" name="Google Shape;707;p67"/>
            <p:cNvGrpSpPr/>
            <p:nvPr/>
          </p:nvGrpSpPr>
          <p:grpSpPr>
            <a:xfrm>
              <a:off x="5190507" y="993869"/>
              <a:ext cx="265996" cy="265974"/>
              <a:chOff x="-44914800" y="2342000"/>
              <a:chExt cx="300900" cy="300875"/>
            </a:xfrm>
          </p:grpSpPr>
          <p:sp>
            <p:nvSpPr>
              <p:cNvPr id="708" name="Google Shape;708;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1" name="Google Shape;711;p67"/>
          <p:cNvSpPr txBox="1">
            <a:spLocks noGrp="1"/>
          </p:cNvSpPr>
          <p:nvPr>
            <p:ph type="subTitle" idx="4294967295"/>
          </p:nvPr>
        </p:nvSpPr>
        <p:spPr>
          <a:xfrm flipH="1">
            <a:off x="5016950" y="2389050"/>
            <a:ext cx="1216800" cy="365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Solution 2</a:t>
            </a:r>
            <a:endParaRPr sz="1800">
              <a:solidFill>
                <a:srgbClr val="FFFFFF"/>
              </a:solidFill>
              <a:latin typeface="Squada One"/>
              <a:ea typeface="Squada One"/>
              <a:cs typeface="Squada One"/>
              <a:sym typeface="Squada One"/>
            </a:endParaRPr>
          </a:p>
        </p:txBody>
      </p:sp>
      <p:sp>
        <p:nvSpPr>
          <p:cNvPr id="712" name="Google Shape;712;p67"/>
          <p:cNvSpPr txBox="1">
            <a:spLocks noGrp="1"/>
          </p:cNvSpPr>
          <p:nvPr>
            <p:ph type="subTitle" idx="4294967295"/>
          </p:nvPr>
        </p:nvSpPr>
        <p:spPr>
          <a:xfrm flipH="1">
            <a:off x="5016850" y="1082175"/>
            <a:ext cx="12075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Solution 1</a:t>
            </a:r>
            <a:endParaRPr sz="1800">
              <a:solidFill>
                <a:srgbClr val="FFFFFF"/>
              </a:solidFill>
              <a:latin typeface="Squada One"/>
              <a:ea typeface="Squada One"/>
              <a:cs typeface="Squada One"/>
              <a:sym typeface="Squada One"/>
            </a:endParaRPr>
          </a:p>
        </p:txBody>
      </p:sp>
      <p:sp>
        <p:nvSpPr>
          <p:cNvPr id="713" name="Google Shape;713;p67"/>
          <p:cNvSpPr txBox="1">
            <a:spLocks noGrp="1"/>
          </p:cNvSpPr>
          <p:nvPr>
            <p:ph type="subTitle" idx="4294967295"/>
          </p:nvPr>
        </p:nvSpPr>
        <p:spPr>
          <a:xfrm flipH="1">
            <a:off x="5021601" y="4096025"/>
            <a:ext cx="12075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sz="1800">
                <a:solidFill>
                  <a:srgbClr val="FFFFFF"/>
                </a:solidFill>
                <a:latin typeface="Squada One"/>
                <a:ea typeface="Squada One"/>
                <a:cs typeface="Squada One"/>
                <a:sym typeface="Squada One"/>
              </a:rPr>
              <a:t>Solution 3</a:t>
            </a:r>
            <a:endParaRPr sz="1800">
              <a:solidFill>
                <a:srgbClr val="FFFFFF"/>
              </a:solidFill>
              <a:latin typeface="Squada One"/>
              <a:ea typeface="Squada One"/>
              <a:cs typeface="Squada One"/>
              <a:sym typeface="Squada One"/>
            </a:endParaRPr>
          </a:p>
        </p:txBody>
      </p:sp>
      <p:sp>
        <p:nvSpPr>
          <p:cNvPr id="714" name="Google Shape;714;p67"/>
          <p:cNvSpPr txBox="1"/>
          <p:nvPr/>
        </p:nvSpPr>
        <p:spPr>
          <a:xfrm>
            <a:off x="774075" y="1880575"/>
            <a:ext cx="3000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Squada One"/>
                <a:ea typeface="Squada One"/>
                <a:cs typeface="Squada One"/>
                <a:sym typeface="Squada One"/>
              </a:rPr>
              <a:t>Our soundproof comfort pods provide users with a private and tranquil sanctuary, effectively resolving the challenges of noise, lack of privacy, and the quest for peaceful relaxation in the chaotic and stressful airport setting. </a:t>
            </a:r>
            <a:endParaRPr sz="1600">
              <a:solidFill>
                <a:schemeClr val="lt1"/>
              </a:solidFill>
              <a:latin typeface="Squada One"/>
              <a:ea typeface="Squada One"/>
              <a:cs typeface="Squada One"/>
              <a:sym typeface="Squada One"/>
            </a:endParaRPr>
          </a:p>
        </p:txBody>
      </p:sp>
      <p:pic>
        <p:nvPicPr>
          <p:cNvPr id="2" name="Audio Recording 19/10/2023 at 20:00:39">
            <a:hlinkClick r:id="" action="ppaction://media"/>
            <a:extLst>
              <a:ext uri="{FF2B5EF4-FFF2-40B4-BE49-F238E27FC236}">
                <a16:creationId xmlns:a16="http://schemas.microsoft.com/office/drawing/2014/main" id="{3C4A7043-63AC-ADC2-2C0C-654091464B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68"/>
          <p:cNvSpPr/>
          <p:nvPr/>
        </p:nvSpPr>
        <p:spPr>
          <a:xfrm>
            <a:off x="7032764" y="1462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20" name="Google Shape;720;p68"/>
          <p:cNvSpPr/>
          <p:nvPr/>
        </p:nvSpPr>
        <p:spPr>
          <a:xfrm>
            <a:off x="4078189" y="1462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21" name="Google Shape;721;p68"/>
          <p:cNvSpPr txBox="1">
            <a:spLocks noGrp="1"/>
          </p:cNvSpPr>
          <p:nvPr>
            <p:ph type="subTitle" idx="4294967295"/>
          </p:nvPr>
        </p:nvSpPr>
        <p:spPr>
          <a:xfrm flipH="1">
            <a:off x="436275" y="281875"/>
            <a:ext cx="4244400" cy="561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chemeClr val="lt1"/>
                </a:solidFill>
                <a:latin typeface="Squada One"/>
                <a:ea typeface="Squada One"/>
                <a:cs typeface="Squada One"/>
                <a:sym typeface="Squada One"/>
              </a:rPr>
              <a:t>Business Strategy</a:t>
            </a:r>
            <a:endParaRPr sz="4500">
              <a:solidFill>
                <a:schemeClr val="lt1"/>
              </a:solidFill>
              <a:latin typeface="Squada One"/>
              <a:ea typeface="Squada One"/>
              <a:cs typeface="Squada One"/>
              <a:sym typeface="Squada One"/>
            </a:endParaRPr>
          </a:p>
        </p:txBody>
      </p:sp>
      <p:sp>
        <p:nvSpPr>
          <p:cNvPr id="722" name="Google Shape;722;p68"/>
          <p:cNvSpPr/>
          <p:nvPr/>
        </p:nvSpPr>
        <p:spPr>
          <a:xfrm>
            <a:off x="1210989" y="14620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cxnSp>
        <p:nvCxnSpPr>
          <p:cNvPr id="723" name="Google Shape;723;p68"/>
          <p:cNvCxnSpPr/>
          <p:nvPr/>
        </p:nvCxnSpPr>
        <p:spPr>
          <a:xfrm rot="10800000">
            <a:off x="1702100" y="2442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724" name="Google Shape;724;p68"/>
          <p:cNvSpPr txBox="1"/>
          <p:nvPr/>
        </p:nvSpPr>
        <p:spPr>
          <a:xfrm>
            <a:off x="709250" y="2927850"/>
            <a:ext cx="210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Partnerships and Alliances</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We are joining forces with airports, airlines, and credit card companies to boost brand awareness, provide brand credibility, and create customer reward options.</a:t>
            </a:r>
            <a:endParaRPr sz="1000">
              <a:solidFill>
                <a:srgbClr val="FFFFFF"/>
              </a:solidFill>
              <a:latin typeface="Roboto Slab Light"/>
              <a:ea typeface="Roboto Slab Light"/>
              <a:cs typeface="Roboto Slab Light"/>
              <a:sym typeface="Roboto Slab Light"/>
            </a:endParaRPr>
          </a:p>
        </p:txBody>
      </p:sp>
      <p:cxnSp>
        <p:nvCxnSpPr>
          <p:cNvPr id="725" name="Google Shape;725;p68"/>
          <p:cNvCxnSpPr/>
          <p:nvPr/>
        </p:nvCxnSpPr>
        <p:spPr>
          <a:xfrm rot="10800000">
            <a:off x="4569300" y="2442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726" name="Google Shape;726;p68"/>
          <p:cNvSpPr txBox="1"/>
          <p:nvPr/>
        </p:nvSpPr>
        <p:spPr>
          <a:xfrm>
            <a:off x="3625200" y="2927850"/>
            <a:ext cx="189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Cost Leadership</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The price of our pods is lower than other travel pod options and provides a competitive alternative to lounges, restaurants, and workspaces.</a:t>
            </a:r>
            <a:endParaRPr sz="1000">
              <a:solidFill>
                <a:srgbClr val="FFFFFF"/>
              </a:solidFill>
              <a:latin typeface="Roboto Slab Light"/>
              <a:ea typeface="Roboto Slab Light"/>
              <a:cs typeface="Roboto Slab Light"/>
              <a:sym typeface="Roboto Slab Light"/>
            </a:endParaRPr>
          </a:p>
        </p:txBody>
      </p:sp>
      <p:cxnSp>
        <p:nvCxnSpPr>
          <p:cNvPr id="727" name="Google Shape;727;p68"/>
          <p:cNvCxnSpPr/>
          <p:nvPr/>
        </p:nvCxnSpPr>
        <p:spPr>
          <a:xfrm rot="10800000">
            <a:off x="7523875" y="2442150"/>
            <a:ext cx="5400" cy="423300"/>
          </a:xfrm>
          <a:prstGeom prst="straightConnector1">
            <a:avLst/>
          </a:prstGeom>
          <a:noFill/>
          <a:ln w="19050" cap="flat" cmpd="sng">
            <a:solidFill>
              <a:srgbClr val="FFFFFF"/>
            </a:solidFill>
            <a:prstDash val="solid"/>
            <a:round/>
            <a:headEnd type="none" w="med" len="med"/>
            <a:tailEnd type="none" w="med" len="med"/>
          </a:ln>
        </p:spPr>
      </p:cxnSp>
      <p:sp>
        <p:nvSpPr>
          <p:cNvPr id="728" name="Google Shape;728;p68"/>
          <p:cNvSpPr txBox="1"/>
          <p:nvPr/>
        </p:nvSpPr>
        <p:spPr>
          <a:xfrm>
            <a:off x="6369850" y="2927850"/>
            <a:ext cx="2103600" cy="3993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n" sz="1200">
                <a:solidFill>
                  <a:srgbClr val="FFFFFF"/>
                </a:solidFill>
                <a:latin typeface="Squada One"/>
                <a:ea typeface="Squada One"/>
                <a:cs typeface="Squada One"/>
                <a:sym typeface="Squada One"/>
              </a:rPr>
              <a:t>Product Differentiation</a:t>
            </a:r>
            <a:endParaRPr sz="1200">
              <a:solidFill>
                <a:srgbClr val="FFFFFF"/>
              </a:solidFill>
              <a:latin typeface="Squada One"/>
              <a:ea typeface="Squada One"/>
              <a:cs typeface="Squada One"/>
              <a:sym typeface="Squada One"/>
            </a:endParaRPr>
          </a:p>
          <a:p>
            <a:pPr marL="0" marR="0" lvl="0" indent="0" algn="ctr" rtl="0">
              <a:lnSpc>
                <a:spcPct val="100000"/>
              </a:lnSpc>
              <a:spcBef>
                <a:spcPts val="0"/>
              </a:spcBef>
              <a:spcAft>
                <a:spcPts val="0"/>
              </a:spcAft>
              <a:buNone/>
            </a:pPr>
            <a:r>
              <a:rPr lang="en" sz="1000">
                <a:solidFill>
                  <a:srgbClr val="FFFFFF"/>
                </a:solidFill>
                <a:latin typeface="Roboto Slab Light"/>
                <a:ea typeface="Roboto Slab Light"/>
                <a:cs typeface="Roboto Slab Light"/>
                <a:sym typeface="Roboto Slab Light"/>
              </a:rPr>
              <a:t>Our pods offer versatility and convenience that fills in the gap between sleeping pods and lounge areas by bringing silence, privacy, and relaxation together. </a:t>
            </a:r>
            <a:endParaRPr sz="1000">
              <a:solidFill>
                <a:srgbClr val="FFFFFF"/>
              </a:solidFill>
              <a:latin typeface="Roboto Slab Light"/>
              <a:ea typeface="Roboto Slab Light"/>
              <a:cs typeface="Roboto Slab Light"/>
              <a:sym typeface="Roboto Slab Light"/>
            </a:endParaRPr>
          </a:p>
        </p:txBody>
      </p:sp>
      <p:grpSp>
        <p:nvGrpSpPr>
          <p:cNvPr id="729" name="Google Shape;729;p68"/>
          <p:cNvGrpSpPr/>
          <p:nvPr/>
        </p:nvGrpSpPr>
        <p:grpSpPr>
          <a:xfrm>
            <a:off x="1538941" y="1802042"/>
            <a:ext cx="331721" cy="307566"/>
            <a:chOff x="6543825" y="3202075"/>
            <a:chExt cx="296975" cy="275350"/>
          </a:xfrm>
        </p:grpSpPr>
        <p:sp>
          <p:nvSpPr>
            <p:cNvPr id="730" name="Google Shape;730;p6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68"/>
          <p:cNvGrpSpPr/>
          <p:nvPr/>
        </p:nvGrpSpPr>
        <p:grpSpPr>
          <a:xfrm>
            <a:off x="4405264" y="1791735"/>
            <a:ext cx="333452" cy="328203"/>
            <a:chOff x="2404875" y="3592725"/>
            <a:chExt cx="298525" cy="293825"/>
          </a:xfrm>
        </p:grpSpPr>
        <p:sp>
          <p:nvSpPr>
            <p:cNvPr id="738" name="Google Shape;738;p6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68"/>
          <p:cNvGrpSpPr/>
          <p:nvPr/>
        </p:nvGrpSpPr>
        <p:grpSpPr>
          <a:xfrm>
            <a:off x="7352532" y="1783482"/>
            <a:ext cx="348086" cy="344701"/>
            <a:chOff x="-37385100" y="3898325"/>
            <a:chExt cx="321350" cy="318225"/>
          </a:xfrm>
        </p:grpSpPr>
        <p:sp>
          <p:nvSpPr>
            <p:cNvPr id="742" name="Google Shape;742;p68"/>
            <p:cNvSpPr/>
            <p:nvPr/>
          </p:nvSpPr>
          <p:spPr>
            <a:xfrm>
              <a:off x="-37190575" y="4093650"/>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8"/>
            <p:cNvSpPr/>
            <p:nvPr/>
          </p:nvSpPr>
          <p:spPr>
            <a:xfrm>
              <a:off x="-37385100" y="3898325"/>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Recording 19/10/2023 at 20:01:42">
            <a:hlinkClick r:id="" action="ppaction://media"/>
            <a:extLst>
              <a:ext uri="{FF2B5EF4-FFF2-40B4-BE49-F238E27FC236}">
                <a16:creationId xmlns:a16="http://schemas.microsoft.com/office/drawing/2014/main" id="{47315FF5-DB03-BB1D-ABCB-F800DE29E8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6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69"/>
          <p:cNvSpPr txBox="1">
            <a:spLocks noGrp="1"/>
          </p:cNvSpPr>
          <p:nvPr>
            <p:ph type="subTitle" idx="4294967295"/>
          </p:nvPr>
        </p:nvSpPr>
        <p:spPr>
          <a:xfrm flipH="1">
            <a:off x="436275" y="281875"/>
            <a:ext cx="4244400" cy="561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4500">
                <a:solidFill>
                  <a:schemeClr val="lt1"/>
                </a:solidFill>
                <a:latin typeface="Squada One"/>
                <a:ea typeface="Squada One"/>
                <a:cs typeface="Squada One"/>
                <a:sym typeface="Squada One"/>
              </a:rPr>
              <a:t>Value Proposition</a:t>
            </a:r>
            <a:endParaRPr sz="4500">
              <a:solidFill>
                <a:schemeClr val="lt1"/>
              </a:solidFill>
              <a:latin typeface="Squada One"/>
              <a:ea typeface="Squada One"/>
              <a:cs typeface="Squada One"/>
              <a:sym typeface="Squada One"/>
            </a:endParaRPr>
          </a:p>
        </p:txBody>
      </p:sp>
      <p:sp>
        <p:nvSpPr>
          <p:cNvPr id="749" name="Google Shape;749;p69"/>
          <p:cNvSpPr txBox="1"/>
          <p:nvPr/>
        </p:nvSpPr>
        <p:spPr>
          <a:xfrm>
            <a:off x="1115100" y="1711500"/>
            <a:ext cx="6913800" cy="172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Roboto Slab"/>
                <a:ea typeface="Roboto Slab"/>
                <a:cs typeface="Roboto Slab"/>
                <a:sym typeface="Roboto Slab"/>
              </a:rPr>
              <a:t>"At NestPod, we offer the perfect sanctuary for modern travelers and professionals seeking peace, privacy, and productivity. With our affordable pricing options, you can escape the noise and distractions of shared spaces, stepping into a private, soundproofed world designed for your comfort. Immerse yourself in quiet, focus on your work, hold confidential meetings, or simply relax in a pristine and hygienic environment. Our commitment to privacy, silence, and cleanliness ensures that your experience is unparalleled, providing a haven for all your needs in the bustling world outside."</a:t>
            </a:r>
            <a:endParaRPr sz="1600">
              <a:solidFill>
                <a:schemeClr val="lt1"/>
              </a:solidFill>
              <a:latin typeface="Roboto Slab"/>
              <a:ea typeface="Roboto Slab"/>
              <a:cs typeface="Roboto Slab"/>
              <a:sym typeface="Roboto Slab"/>
            </a:endParaRPr>
          </a:p>
        </p:txBody>
      </p:sp>
      <p:pic>
        <p:nvPicPr>
          <p:cNvPr id="2" name="Audio Recording 19/10/2023 at 20:02:00">
            <a:hlinkClick r:id="" action="ppaction://media"/>
            <a:extLst>
              <a:ext uri="{FF2B5EF4-FFF2-40B4-BE49-F238E27FC236}">
                <a16:creationId xmlns:a16="http://schemas.microsoft.com/office/drawing/2014/main" id="{CE24A5EB-C2A1-B41B-04E7-6D70AAAFDB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70"/>
          <p:cNvSpPr txBox="1"/>
          <p:nvPr/>
        </p:nvSpPr>
        <p:spPr>
          <a:xfrm flipH="1">
            <a:off x="1823150" y="123275"/>
            <a:ext cx="5446500" cy="868200"/>
          </a:xfrm>
          <a:prstGeom prst="rect">
            <a:avLst/>
          </a:prstGeom>
          <a:noFill/>
          <a:ln>
            <a:noFill/>
          </a:ln>
        </p:spPr>
        <p:txBody>
          <a:bodyPr spcFirstLastPara="1" wrap="square" lIns="68575" tIns="34275" rIns="68575" bIns="34275" anchor="t" anchorCtr="0">
            <a:noAutofit/>
          </a:bodyPr>
          <a:lstStyle/>
          <a:p>
            <a:pPr marL="0" lvl="0" indent="0" algn="ctr" rtl="0">
              <a:spcBef>
                <a:spcPts val="800"/>
              </a:spcBef>
              <a:spcAft>
                <a:spcPts val="0"/>
              </a:spcAft>
              <a:buNone/>
            </a:pPr>
            <a:r>
              <a:rPr lang="en" sz="4500">
                <a:solidFill>
                  <a:srgbClr val="FFFFFF"/>
                </a:solidFill>
                <a:latin typeface="Squada One"/>
                <a:ea typeface="Squada One"/>
                <a:cs typeface="Squada One"/>
                <a:sym typeface="Squada One"/>
              </a:rPr>
              <a:t>Competitive Advantage </a:t>
            </a:r>
            <a:endParaRPr sz="4500">
              <a:solidFill>
                <a:srgbClr val="FFFFFF"/>
              </a:solidFill>
              <a:latin typeface="Squada One"/>
              <a:ea typeface="Squada One"/>
              <a:cs typeface="Squada One"/>
              <a:sym typeface="Squada One"/>
            </a:endParaRPr>
          </a:p>
        </p:txBody>
      </p:sp>
      <p:sp>
        <p:nvSpPr>
          <p:cNvPr id="755" name="Google Shape;755;p70"/>
          <p:cNvSpPr txBox="1"/>
          <p:nvPr/>
        </p:nvSpPr>
        <p:spPr>
          <a:xfrm>
            <a:off x="417200" y="1358457"/>
            <a:ext cx="2693100" cy="868200"/>
          </a:xfrm>
          <a:prstGeom prst="rect">
            <a:avLst/>
          </a:prstGeom>
          <a:noFill/>
          <a:ln>
            <a:noFill/>
          </a:ln>
        </p:spPr>
        <p:txBody>
          <a:bodyPr spcFirstLastPara="1" wrap="square" lIns="0" tIns="9525" rIns="0" bIns="0" anchor="t" anchorCtr="0">
            <a:noAutofit/>
          </a:bodyPr>
          <a:lstStyle/>
          <a:p>
            <a:pPr marL="0" lvl="0" indent="0" algn="ctr" rtl="0">
              <a:lnSpc>
                <a:spcPct val="100000"/>
              </a:lnSpc>
              <a:spcBef>
                <a:spcPts val="0"/>
              </a:spcBef>
              <a:spcAft>
                <a:spcPts val="0"/>
              </a:spcAft>
              <a:buNone/>
            </a:pPr>
            <a:r>
              <a:rPr lang="en" sz="900">
                <a:solidFill>
                  <a:srgbClr val="FFFFFF"/>
                </a:solidFill>
                <a:latin typeface="Roboto Slab Light"/>
                <a:ea typeface="Roboto Slab Light"/>
                <a:cs typeface="Roboto Slab Light"/>
                <a:sym typeface="Roboto Slab Light"/>
              </a:rPr>
              <a:t>Our competitive advantage in pricing lies in offering affordable access to our quiet pods. We provide various pricing options, including hourly rates and monthly memberships, ensuring flexibility and cost-effectiveness for our customers. By keeping our rates competitive, we make our pods accessible to a broad audience without compromising on quality.</a:t>
            </a:r>
            <a:endParaRPr sz="900">
              <a:solidFill>
                <a:srgbClr val="FFFFFF"/>
              </a:solidFill>
              <a:latin typeface="Roboto Slab Light"/>
              <a:ea typeface="Roboto Slab Light"/>
              <a:cs typeface="Roboto Slab Light"/>
              <a:sym typeface="Roboto Slab Light"/>
            </a:endParaRPr>
          </a:p>
        </p:txBody>
      </p:sp>
      <p:sp>
        <p:nvSpPr>
          <p:cNvPr id="756" name="Google Shape;756;p70"/>
          <p:cNvSpPr txBox="1"/>
          <p:nvPr/>
        </p:nvSpPr>
        <p:spPr>
          <a:xfrm>
            <a:off x="417200" y="3271075"/>
            <a:ext cx="2693100" cy="1021800"/>
          </a:xfrm>
          <a:prstGeom prst="rect">
            <a:avLst/>
          </a:prstGeom>
          <a:noFill/>
          <a:ln>
            <a:noFill/>
          </a:ln>
        </p:spPr>
        <p:txBody>
          <a:bodyPr spcFirstLastPara="1" wrap="square" lIns="0" tIns="9525" rIns="0" bIns="0" anchor="t" anchorCtr="0">
            <a:noAutofit/>
          </a:bodyPr>
          <a:lstStyle/>
          <a:p>
            <a:pPr marL="0" lvl="0" indent="0" algn="ctr"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Our commitment to silence and tranquility sets us apart. Our pods are meticulously designed with advanced soundproofing materials and technology, creating an oasis of quiet in the midst of noisy environments. Users can escape the chaos and find peace and concentration within our pods, making them ideal for work, meetings, or peaceful relaxation.</a:t>
            </a:r>
            <a:endParaRPr sz="900">
              <a:solidFill>
                <a:srgbClr val="FFFFFF"/>
              </a:solidFill>
              <a:latin typeface="Roboto Slab Light"/>
              <a:ea typeface="Roboto Slab Light"/>
              <a:cs typeface="Roboto Slab Light"/>
              <a:sym typeface="Roboto Slab Light"/>
            </a:endParaRPr>
          </a:p>
        </p:txBody>
      </p:sp>
      <p:grpSp>
        <p:nvGrpSpPr>
          <p:cNvPr id="757" name="Google Shape;757;p70"/>
          <p:cNvGrpSpPr/>
          <p:nvPr/>
        </p:nvGrpSpPr>
        <p:grpSpPr>
          <a:xfrm>
            <a:off x="3262687" y="1589401"/>
            <a:ext cx="2567438" cy="2782125"/>
            <a:chOff x="2414775" y="987726"/>
            <a:chExt cx="2567438" cy="2782125"/>
          </a:xfrm>
        </p:grpSpPr>
        <p:sp>
          <p:nvSpPr>
            <p:cNvPr id="758" name="Google Shape;758;p70"/>
            <p:cNvSpPr/>
            <p:nvPr/>
          </p:nvSpPr>
          <p:spPr>
            <a:xfrm>
              <a:off x="2431699" y="1105981"/>
              <a:ext cx="2535900" cy="25359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0"/>
            <p:cNvSpPr/>
            <p:nvPr/>
          </p:nvSpPr>
          <p:spPr>
            <a:xfrm>
              <a:off x="2414775"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0"/>
            <p:cNvSpPr/>
            <p:nvPr/>
          </p:nvSpPr>
          <p:spPr>
            <a:xfrm>
              <a:off x="4067813"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0"/>
            <p:cNvSpPr/>
            <p:nvPr/>
          </p:nvSpPr>
          <p:spPr>
            <a:xfrm>
              <a:off x="2414775"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0"/>
            <p:cNvSpPr/>
            <p:nvPr/>
          </p:nvSpPr>
          <p:spPr>
            <a:xfrm>
              <a:off x="4067813"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 name="Google Shape;763;p70"/>
          <p:cNvSpPr txBox="1">
            <a:spLocks noGrp="1"/>
          </p:cNvSpPr>
          <p:nvPr>
            <p:ph type="ctrTitle"/>
          </p:nvPr>
        </p:nvSpPr>
        <p:spPr>
          <a:xfrm flipH="1">
            <a:off x="3331725" y="1864550"/>
            <a:ext cx="7602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Affordability</a:t>
            </a:r>
            <a:endParaRPr sz="1000" b="0"/>
          </a:p>
        </p:txBody>
      </p:sp>
      <p:sp>
        <p:nvSpPr>
          <p:cNvPr id="764" name="Google Shape;764;p70"/>
          <p:cNvSpPr txBox="1">
            <a:spLocks noGrp="1"/>
          </p:cNvSpPr>
          <p:nvPr>
            <p:ph type="ctrTitle"/>
          </p:nvPr>
        </p:nvSpPr>
        <p:spPr>
          <a:xfrm flipH="1">
            <a:off x="5019075" y="1864556"/>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Privacy</a:t>
            </a:r>
            <a:endParaRPr sz="1000" b="0"/>
          </a:p>
        </p:txBody>
      </p:sp>
      <p:sp>
        <p:nvSpPr>
          <p:cNvPr id="765" name="Google Shape;765;p70"/>
          <p:cNvSpPr txBox="1">
            <a:spLocks noGrp="1"/>
          </p:cNvSpPr>
          <p:nvPr>
            <p:ph type="ctrTitle"/>
          </p:nvPr>
        </p:nvSpPr>
        <p:spPr>
          <a:xfrm flipH="1">
            <a:off x="3331725" y="3725925"/>
            <a:ext cx="7602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Quiet</a:t>
            </a:r>
            <a:endParaRPr sz="1000" b="0"/>
          </a:p>
        </p:txBody>
      </p:sp>
      <p:sp>
        <p:nvSpPr>
          <p:cNvPr id="766" name="Google Shape;766;p70"/>
          <p:cNvSpPr txBox="1">
            <a:spLocks noGrp="1"/>
          </p:cNvSpPr>
          <p:nvPr>
            <p:ph type="ctrTitle"/>
          </p:nvPr>
        </p:nvSpPr>
        <p:spPr>
          <a:xfrm flipH="1">
            <a:off x="5019075" y="3725931"/>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n" sz="1000"/>
              <a:t>Cleanliness</a:t>
            </a:r>
            <a:endParaRPr sz="1000" b="0"/>
          </a:p>
        </p:txBody>
      </p:sp>
      <p:sp>
        <p:nvSpPr>
          <p:cNvPr id="767" name="Google Shape;767;p70"/>
          <p:cNvSpPr txBox="1"/>
          <p:nvPr/>
        </p:nvSpPr>
        <p:spPr>
          <a:xfrm>
            <a:off x="5982500" y="1246700"/>
            <a:ext cx="2746800" cy="15978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Privacy is at the core of our value proposition. Our soundproof pods provide a completely private and enclosed space, shielding users from external distractions and prying eyes. We've invested in top-notch soundproofing technology and interior design to ensure that users can enjoy confidential conversations, focused work, or restful relaxation in a secure and private setting.</a:t>
            </a:r>
            <a:endParaRPr sz="900">
              <a:solidFill>
                <a:srgbClr val="FFFFFF"/>
              </a:solidFill>
              <a:latin typeface="Roboto Slab Light"/>
              <a:ea typeface="Roboto Slab Light"/>
              <a:cs typeface="Roboto Slab Light"/>
              <a:sym typeface="Roboto Slab Light"/>
            </a:endParaRPr>
          </a:p>
        </p:txBody>
      </p:sp>
      <p:sp>
        <p:nvSpPr>
          <p:cNvPr id="768" name="Google Shape;768;p70"/>
          <p:cNvSpPr txBox="1"/>
          <p:nvPr/>
        </p:nvSpPr>
        <p:spPr>
          <a:xfrm>
            <a:off x="6078500" y="3116850"/>
            <a:ext cx="2746800" cy="15978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900">
                <a:solidFill>
                  <a:srgbClr val="FFFFFF"/>
                </a:solidFill>
                <a:latin typeface="Roboto Slab Light"/>
                <a:ea typeface="Roboto Slab Light"/>
                <a:cs typeface="Roboto Slab Light"/>
                <a:sym typeface="Roboto Slab Light"/>
              </a:rPr>
              <a:t>Cleanliness and hygiene are paramount in our service. We maintain stringent cleaning and sanitation protocols, ensuring that each pod is thoroughly cleaned and sanitized between users. Our dedication to cleanliness provides peace of mind to customers, particularly in today's health-conscious climate, allowing them to enjoy a pristine and worry-free experience.</a:t>
            </a:r>
            <a:endParaRPr sz="900">
              <a:solidFill>
                <a:srgbClr val="FFFFFF"/>
              </a:solidFill>
              <a:latin typeface="Roboto Slab Light"/>
              <a:ea typeface="Roboto Slab Light"/>
              <a:cs typeface="Roboto Slab Light"/>
              <a:sym typeface="Roboto Slab Light"/>
            </a:endParaRPr>
          </a:p>
        </p:txBody>
      </p:sp>
      <p:pic>
        <p:nvPicPr>
          <p:cNvPr id="2" name="Audio Recording 19/10/2023 at 20:02:55">
            <a:hlinkClick r:id="" action="ppaction://media"/>
            <a:extLst>
              <a:ext uri="{FF2B5EF4-FFF2-40B4-BE49-F238E27FC236}">
                <a16:creationId xmlns:a16="http://schemas.microsoft.com/office/drawing/2014/main" id="{70F5E1F6-8B07-0FAC-7884-4672703A0F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772"/>
        <p:cNvGrpSpPr/>
        <p:nvPr/>
      </p:nvGrpSpPr>
      <p:grpSpPr>
        <a:xfrm>
          <a:off x="0" y="0"/>
          <a:ext cx="0" cy="0"/>
          <a:chOff x="0" y="0"/>
          <a:chExt cx="0" cy="0"/>
        </a:xfrm>
      </p:grpSpPr>
      <p:sp>
        <p:nvSpPr>
          <p:cNvPr id="773" name="Google Shape;773;p71"/>
          <p:cNvSpPr txBox="1">
            <a:spLocks noGrp="1"/>
          </p:cNvSpPr>
          <p:nvPr>
            <p:ph type="subTitle" idx="1"/>
          </p:nvPr>
        </p:nvSpPr>
        <p:spPr>
          <a:xfrm flipH="1">
            <a:off x="-309800" y="108875"/>
            <a:ext cx="4921200" cy="561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sz="4500">
                <a:solidFill>
                  <a:schemeClr val="lt1"/>
                </a:solidFill>
              </a:rPr>
              <a:t>NestPod Design</a:t>
            </a:r>
            <a:r>
              <a:rPr lang="en" sz="4500"/>
              <a:t> </a:t>
            </a:r>
            <a:endParaRPr sz="4500"/>
          </a:p>
        </p:txBody>
      </p:sp>
      <p:pic>
        <p:nvPicPr>
          <p:cNvPr id="774" name="Google Shape;774;p71"/>
          <p:cNvPicPr preferRelativeResize="0"/>
          <p:nvPr/>
        </p:nvPicPr>
        <p:blipFill>
          <a:blip r:embed="rId5">
            <a:alphaModFix/>
          </a:blip>
          <a:stretch>
            <a:fillRect/>
          </a:stretch>
        </p:blipFill>
        <p:spPr>
          <a:xfrm>
            <a:off x="4312127" y="1558487"/>
            <a:ext cx="4053023" cy="2026524"/>
          </a:xfrm>
          <a:prstGeom prst="rect">
            <a:avLst/>
          </a:prstGeom>
          <a:noFill/>
          <a:ln>
            <a:noFill/>
          </a:ln>
        </p:spPr>
      </p:pic>
      <p:sp>
        <p:nvSpPr>
          <p:cNvPr id="775" name="Google Shape;775;p71"/>
          <p:cNvSpPr txBox="1"/>
          <p:nvPr/>
        </p:nvSpPr>
        <p:spPr>
          <a:xfrm>
            <a:off x="832575" y="1232000"/>
            <a:ext cx="3118500" cy="330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Roboto Slab Light"/>
                <a:ea typeface="Roboto Slab Light"/>
                <a:cs typeface="Roboto Slab Light"/>
                <a:sym typeface="Roboto Slab Light"/>
              </a:rPr>
              <a:t>Features: </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Sound proof </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Reclining Chair </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Desk Space </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Plugs </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Sanitation Sprayers</a:t>
            </a:r>
            <a:endParaRPr>
              <a:solidFill>
                <a:schemeClr val="lt1"/>
              </a:solidFill>
              <a:latin typeface="Roboto Slab Light"/>
              <a:ea typeface="Roboto Slab Light"/>
              <a:cs typeface="Roboto Slab Light"/>
              <a:sym typeface="Roboto Slab Light"/>
            </a:endParaRPr>
          </a:p>
          <a:p>
            <a:pPr marL="0" lvl="0" indent="0" algn="l" rtl="0">
              <a:spcBef>
                <a:spcPts val="0"/>
              </a:spcBef>
              <a:spcAft>
                <a:spcPts val="0"/>
              </a:spcAft>
              <a:buNone/>
            </a:pPr>
            <a:endParaRPr>
              <a:solidFill>
                <a:schemeClr val="lt1"/>
              </a:solidFill>
              <a:latin typeface="Roboto Slab Light"/>
              <a:ea typeface="Roboto Slab Light"/>
              <a:cs typeface="Roboto Slab Light"/>
              <a:sym typeface="Roboto Slab Light"/>
            </a:endParaRPr>
          </a:p>
          <a:p>
            <a:pPr marL="0" lvl="0" indent="0" algn="l" rtl="0">
              <a:spcBef>
                <a:spcPts val="0"/>
              </a:spcBef>
              <a:spcAft>
                <a:spcPts val="0"/>
              </a:spcAft>
              <a:buNone/>
            </a:pPr>
            <a:r>
              <a:rPr lang="en">
                <a:solidFill>
                  <a:schemeClr val="lt1"/>
                </a:solidFill>
                <a:latin typeface="Roboto Slab Light"/>
                <a:ea typeface="Roboto Slab Light"/>
                <a:cs typeface="Roboto Slab Light"/>
                <a:sym typeface="Roboto Slab Light"/>
              </a:rPr>
              <a:t>Design:</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Ergodynamic</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Functional</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 Visually appealing</a:t>
            </a:r>
            <a:endParaRPr>
              <a:solidFill>
                <a:schemeClr val="lt1"/>
              </a:solidFill>
              <a:latin typeface="Roboto Slab Light"/>
              <a:ea typeface="Roboto Slab Light"/>
              <a:cs typeface="Roboto Slab Light"/>
              <a:sym typeface="Roboto Slab Light"/>
            </a:endParaRPr>
          </a:p>
          <a:p>
            <a:pPr marL="457200" lvl="0" indent="-317500" algn="l" rtl="0">
              <a:spcBef>
                <a:spcPts val="0"/>
              </a:spcBef>
              <a:spcAft>
                <a:spcPts val="0"/>
              </a:spcAft>
              <a:buClr>
                <a:schemeClr val="lt1"/>
              </a:buClr>
              <a:buSzPts val="1400"/>
              <a:buFont typeface="Roboto Slab Light"/>
              <a:buChar char="○"/>
            </a:pPr>
            <a:r>
              <a:rPr lang="en">
                <a:solidFill>
                  <a:schemeClr val="lt1"/>
                </a:solidFill>
                <a:latin typeface="Roboto Slab Light"/>
                <a:ea typeface="Roboto Slab Light"/>
                <a:cs typeface="Roboto Slab Light"/>
                <a:sym typeface="Roboto Slab Light"/>
              </a:rPr>
              <a:t>Ample light</a:t>
            </a:r>
            <a:endParaRPr>
              <a:solidFill>
                <a:schemeClr val="lt1"/>
              </a:solidFill>
              <a:latin typeface="Roboto Slab Light"/>
              <a:ea typeface="Roboto Slab Light"/>
              <a:cs typeface="Roboto Slab Light"/>
              <a:sym typeface="Roboto Slab Light"/>
            </a:endParaRPr>
          </a:p>
          <a:p>
            <a:pPr marL="457200" lvl="0" indent="0" algn="l" rtl="0">
              <a:spcBef>
                <a:spcPts val="0"/>
              </a:spcBef>
              <a:spcAft>
                <a:spcPts val="0"/>
              </a:spcAft>
              <a:buNone/>
            </a:pPr>
            <a:endParaRPr>
              <a:solidFill>
                <a:schemeClr val="lt1"/>
              </a:solidFill>
              <a:latin typeface="Roboto Slab Light"/>
              <a:ea typeface="Roboto Slab Light"/>
              <a:cs typeface="Roboto Slab Light"/>
              <a:sym typeface="Roboto Slab Light"/>
            </a:endParaRPr>
          </a:p>
        </p:txBody>
      </p:sp>
      <p:pic>
        <p:nvPicPr>
          <p:cNvPr id="2" name="Audio Recording 19/10/2023 at 20:03:08">
            <a:hlinkClick r:id="" action="ppaction://media"/>
            <a:extLst>
              <a:ext uri="{FF2B5EF4-FFF2-40B4-BE49-F238E27FC236}">
                <a16:creationId xmlns:a16="http://schemas.microsoft.com/office/drawing/2014/main" id="{46056D6D-F952-2DF5-6BBE-52BA6AC98F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65600" y="2165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779"/>
        <p:cNvGrpSpPr/>
        <p:nvPr/>
      </p:nvGrpSpPr>
      <p:grpSpPr>
        <a:xfrm>
          <a:off x="0" y="0"/>
          <a:ext cx="0" cy="0"/>
          <a:chOff x="0" y="0"/>
          <a:chExt cx="0" cy="0"/>
        </a:xfrm>
      </p:grpSpPr>
      <p:sp>
        <p:nvSpPr>
          <p:cNvPr id="780" name="Google Shape;780;p72"/>
          <p:cNvSpPr txBox="1">
            <a:spLocks noGrp="1"/>
          </p:cNvSpPr>
          <p:nvPr>
            <p:ph type="subTitle" idx="1"/>
          </p:nvPr>
        </p:nvSpPr>
        <p:spPr>
          <a:xfrm flipH="1">
            <a:off x="2111400" y="1798125"/>
            <a:ext cx="4921200" cy="561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sz="4500"/>
              <a:t>Marketing Plan</a:t>
            </a:r>
            <a:endParaRPr sz="45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legant waves by slidesgo">
  <a:themeElements>
    <a:clrScheme name="Personalizado 1">
      <a:dk1>
        <a:srgbClr val="00072D"/>
      </a:dk1>
      <a:lt1>
        <a:srgbClr val="FFFFFF"/>
      </a:lt1>
      <a:dk2>
        <a:srgbClr val="FFFFFF"/>
      </a:dk2>
      <a:lt2>
        <a:srgbClr val="FFFFFF"/>
      </a:lt2>
      <a:accent1>
        <a:srgbClr val="0C2E3A"/>
      </a:accent1>
      <a:accent2>
        <a:srgbClr val="110F16"/>
      </a:accent2>
      <a:accent3>
        <a:srgbClr val="0A2472"/>
      </a:accent3>
      <a:accent4>
        <a:srgbClr val="001C55"/>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2527</Words>
  <Application>Microsoft Macintosh PowerPoint</Application>
  <PresentationFormat>On-screen Show (16:9)</PresentationFormat>
  <Paragraphs>282</Paragraphs>
  <Slides>26</Slides>
  <Notes>26</Notes>
  <HiddenSlides>0</HiddenSlides>
  <MMClips>22</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26</vt:i4>
      </vt:variant>
    </vt:vector>
  </HeadingPairs>
  <TitlesOfParts>
    <vt:vector size="44" baseType="lpstr">
      <vt:lpstr>Roboto Slab Light</vt:lpstr>
      <vt:lpstr>Nunito Sans SemiBold</vt:lpstr>
      <vt:lpstr>Roboto Slab Black</vt:lpstr>
      <vt:lpstr>Roboto Slab Thin</vt:lpstr>
      <vt:lpstr>Squada One</vt:lpstr>
      <vt:lpstr>Calibri</vt:lpstr>
      <vt:lpstr>Manrope</vt:lpstr>
      <vt:lpstr>Roboto Slab</vt:lpstr>
      <vt:lpstr>Roboto</vt:lpstr>
      <vt:lpstr>Nunito Sans Black</vt:lpstr>
      <vt:lpstr>Roboto Slab SemiBold</vt:lpstr>
      <vt:lpstr>Nunito Sans</vt:lpstr>
      <vt:lpstr>Times New Roman</vt:lpstr>
      <vt:lpstr>Arial</vt:lpstr>
      <vt:lpstr>Roboto Light</vt:lpstr>
      <vt:lpstr>Nunito Sans ExtraBold</vt:lpstr>
      <vt:lpstr>Simple Light</vt:lpstr>
      <vt:lpstr>Elegant waves by slidesgo</vt:lpstr>
      <vt:lpstr>NestPod </vt:lpstr>
      <vt:lpstr>TABLE OF CONTENTS</vt:lpstr>
      <vt:lpstr>PowerPoint Presentation</vt:lpstr>
      <vt:lpstr>PowerPoint Presentation</vt:lpstr>
      <vt:lpstr>PowerPoint Presentation</vt:lpstr>
      <vt:lpstr>PowerPoint Presentation</vt:lpstr>
      <vt:lpstr>Affordability</vt:lpstr>
      <vt:lpstr>PowerPoint Presentation</vt:lpstr>
      <vt:lpstr>PowerPoint Presentation</vt:lpstr>
      <vt:lpstr>PowerPoint Presentation</vt:lpstr>
      <vt:lpstr>Competitors </vt:lpstr>
      <vt:lpstr>Focus on frequent travelers and business professionals who are looking for a quiet space to work/relax</vt:lpstr>
      <vt:lpstr>PowerPoint Presentation</vt:lpstr>
      <vt:lpstr>Be always present in the customer's mind by having presence at various spots on the airport and on social media.</vt:lpstr>
      <vt:lpstr>PowerPoint Presentation</vt:lpstr>
      <vt:lpstr>PowerPoint Presentation</vt:lpstr>
      <vt:lpstr>PowerPoint Presentation</vt:lpstr>
      <vt:lpstr>Supply Chain Management</vt:lpstr>
      <vt:lpstr>PowerPoint Presentation</vt:lpstr>
      <vt:lpstr>PowerPoint Presentation</vt:lpstr>
      <vt:lpstr>PowerPoint Presentation</vt:lpstr>
      <vt:lpstr>Leadership Team</vt:lpstr>
      <vt:lpstr>PowerPoint Presentation</vt:lpstr>
      <vt:lpstr>Statements</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NestPod </dc:title>
  <cp:lastModifiedBy>Frank Sebastian Dalton</cp:lastModifiedBy>
  <cp:revision>2</cp:revision>
  <dcterms:modified xsi:type="dcterms:W3CDTF">2023-10-20T00:17:23Z</dcterms:modified>
</cp:coreProperties>
</file>